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 id="2147483656" r:id="rId5"/>
    <p:sldMasterId id="2147483658" r:id="rId6"/>
    <p:sldMasterId id="2147483660" r:id="rId7"/>
    <p:sldMasterId id="2147483662" r:id="rId8"/>
    <p:sldMasterId id="2147483664" r:id="rId9"/>
    <p:sldMasterId id="2147483666" r:id="rId10"/>
  </p:sldMasterIdLst>
  <p:notesMasterIdLst>
    <p:notesMasterId r:id="rId29"/>
  </p:notesMasterIdLst>
  <p:sldIdLst>
    <p:sldId id="256" r:id="rId11"/>
    <p:sldId id="257" r:id="rId12"/>
    <p:sldId id="258" r:id="rId13"/>
    <p:sldId id="274"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Lst>
  <p:sldSz cx="12192000" cy="6858000"/>
  <p:notesSz cx="7559675" cy="106918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77" autoAdjust="0"/>
    <p:restoredTop sz="94660"/>
  </p:normalViewPr>
  <p:slideViewPr>
    <p:cSldViewPr>
      <p:cViewPr varScale="1">
        <p:scale>
          <a:sx n="60" d="100"/>
          <a:sy n="60" d="100"/>
        </p:scale>
        <p:origin x="216" y="4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presProps" Target="presProps.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736801A2-0148-424D-8E95-2228039F3072}" type="datetimeFigureOut">
              <a:rPr lang="it-IT" smtClean="0"/>
              <a:t>29/09/2025</a:t>
            </a:fld>
            <a:endParaRPr lang="it-IT"/>
          </a:p>
        </p:txBody>
      </p:sp>
      <p:sp>
        <p:nvSpPr>
          <p:cNvPr id="4" name="Segnaposto immagine diapositiva 3"/>
          <p:cNvSpPr>
            <a:spLocks noGrp="1" noRot="1" noChangeAspect="1"/>
          </p:cNvSpPr>
          <p:nvPr>
            <p:ph type="sldImg" idx="2"/>
          </p:nvPr>
        </p:nvSpPr>
        <p:spPr>
          <a:xfrm>
            <a:off x="573088" y="1336675"/>
            <a:ext cx="6413500" cy="3608388"/>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76DB168B-06BD-47C3-9306-0106C6764678}" type="slidenum">
              <a:rPr lang="it-IT" smtClean="0"/>
              <a:t>‹N›</a:t>
            </a:fld>
            <a:endParaRPr lang="it-IT"/>
          </a:p>
        </p:txBody>
      </p:sp>
    </p:spTree>
    <p:extLst>
      <p:ext uri="{BB962C8B-B14F-4D97-AF65-F5344CB8AC3E}">
        <p14:creationId xmlns:p14="http://schemas.microsoft.com/office/powerpoint/2010/main" val="94758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76DB168B-06BD-47C3-9306-0106C6764678}" type="slidenum">
              <a:rPr lang="it-IT" smtClean="0"/>
              <a:t>18</a:t>
            </a:fld>
            <a:endParaRPr lang="it-IT"/>
          </a:p>
        </p:txBody>
      </p:sp>
    </p:spTree>
    <p:extLst>
      <p:ext uri="{BB962C8B-B14F-4D97-AF65-F5344CB8AC3E}">
        <p14:creationId xmlns:p14="http://schemas.microsoft.com/office/powerpoint/2010/main" val="1277878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lstStyle/>
          <a:p>
            <a:r>
              <a:t>Footer</a:t>
            </a:r>
          </a:p>
        </p:txBody>
      </p:sp>
      <p:sp>
        <p:nvSpPr>
          <p:cNvPr id="3" name="PlaceHolder 2"/>
          <p:cNvSpPr>
            <a:spLocks noGrp="1"/>
          </p:cNvSpPr>
          <p:nvPr>
            <p:ph type="sldNum" idx="2"/>
          </p:nvPr>
        </p:nvSpPr>
        <p:spPr/>
        <p:txBody>
          <a:bodyPr/>
          <a:lstStyle/>
          <a:p>
            <a:fld id="{9021679A-9F5B-4D0E-B7BE-CEFE47CCEE7E}" type="slidenum">
              <a:rPr/>
              <a:pPr/>
              <a:t>‹N›</a:t>
            </a:fld>
            <a:endParaRPr/>
          </a:p>
        </p:txBody>
      </p:sp>
      <p:sp>
        <p:nvSpPr>
          <p:cNvPr id="4" name="PlaceHolder 3"/>
          <p:cNvSpPr>
            <a:spLocks noGrp="1"/>
          </p:cNvSpPr>
          <p:nvPr>
            <p:ph type="dt" idx="3"/>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itleAndTx" preserve="1">
  <p:cSld name="VERTICAL_TITLE_AND_VERTICAL_TEXT">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lstStyle/>
          <a:p>
            <a:r>
              <a:t>Footer</a:t>
            </a:r>
          </a:p>
        </p:txBody>
      </p:sp>
      <p:sp>
        <p:nvSpPr>
          <p:cNvPr id="3" name="PlaceHolder 2"/>
          <p:cNvSpPr>
            <a:spLocks noGrp="1"/>
          </p:cNvSpPr>
          <p:nvPr>
            <p:ph type="sldNum" idx="5"/>
          </p:nvPr>
        </p:nvSpPr>
        <p:spPr/>
        <p:txBody>
          <a:bodyPr/>
          <a:lstStyle/>
          <a:p>
            <a:fld id="{021EECE0-F025-4AC3-A17B-7FFC62E06F78}" type="slidenum">
              <a:rPr/>
              <a:pPr/>
              <a:t>‹N›</a:t>
            </a:fld>
            <a:endParaRPr/>
          </a:p>
        </p:txBody>
      </p:sp>
      <p:sp>
        <p:nvSpPr>
          <p:cNvPr id="4" name="PlaceHolder 3"/>
          <p:cNvSpPr>
            <a:spLocks noGrp="1"/>
          </p:cNvSpPr>
          <p:nvPr>
            <p:ph type="dt" idx="6"/>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13" name="PlaceHolder 1"/>
          <p:cNvSpPr>
            <a:spLocks noGrp="1"/>
          </p:cNvSpPr>
          <p:nvPr>
            <p:ph type="title"/>
          </p:nvPr>
        </p:nvSpPr>
        <p:spPr>
          <a:xfrm>
            <a:off x="838080" y="365040"/>
            <a:ext cx="10514160" cy="1324080"/>
          </a:xfrm>
          <a:prstGeom prst="rect">
            <a:avLst/>
          </a:prstGeom>
          <a:noFill/>
          <a:ln w="0">
            <a:noFill/>
          </a:ln>
        </p:spPr>
        <p:txBody>
          <a:bodyPr lIns="0" tIns="0" rIns="0" bIns="0" anchor="ctr">
            <a:noAutofit/>
          </a:bodyPr>
          <a:lstStyle/>
          <a:p>
            <a:pPr indent="0" algn="ctr">
              <a:buNone/>
            </a:pPr>
            <a:endParaRPr lang="it-IT" sz="4400" b="0" strike="noStrike" spc="-1">
              <a:solidFill>
                <a:srgbClr val="000000"/>
              </a:solidFill>
              <a:latin typeface="Arial"/>
            </a:endParaRPr>
          </a:p>
        </p:txBody>
      </p:sp>
      <p:sp>
        <p:nvSpPr>
          <p:cNvPr id="14" name="PlaceHolder 2"/>
          <p:cNvSpPr>
            <a:spLocks noGrp="1"/>
          </p:cNvSpPr>
          <p:nvPr>
            <p:ph type="subTitle"/>
          </p:nvPr>
        </p:nvSpPr>
        <p:spPr>
          <a:xfrm>
            <a:off x="838080" y="1825560"/>
            <a:ext cx="10514160" cy="4349880"/>
          </a:xfrm>
          <a:prstGeom prst="rect">
            <a:avLst/>
          </a:prstGeom>
          <a:noFill/>
          <a:ln w="0">
            <a:noFill/>
          </a:ln>
        </p:spPr>
        <p:txBody>
          <a:bodyPr lIns="0" tIns="0" rIns="0" bIns="0" anchor="ctr">
            <a:noAutofit/>
          </a:bodyPr>
          <a:lstStyle/>
          <a:p>
            <a:pPr indent="0" algn="ctr">
              <a:buNone/>
            </a:pPr>
            <a:endParaRPr lang="it-IT" sz="3200" b="0" strike="noStrike" spc="-1">
              <a:solidFill>
                <a:srgbClr val="000000"/>
              </a:solidFill>
              <a:latin typeface="Arial"/>
            </a:endParaRPr>
          </a:p>
        </p:txBody>
      </p:sp>
      <p:sp>
        <p:nvSpPr>
          <p:cNvPr id="4" name="PlaceHolder 3"/>
          <p:cNvSpPr>
            <a:spLocks noGrp="1"/>
          </p:cNvSpPr>
          <p:nvPr>
            <p:ph type="ftr" idx="7"/>
          </p:nvPr>
        </p:nvSpPr>
        <p:spPr/>
        <p:txBody>
          <a:bodyPr/>
          <a:lstStyle/>
          <a:p>
            <a:r>
              <a:t>Footer</a:t>
            </a:r>
          </a:p>
        </p:txBody>
      </p:sp>
      <p:sp>
        <p:nvSpPr>
          <p:cNvPr id="5" name="PlaceHolder 4"/>
          <p:cNvSpPr>
            <a:spLocks noGrp="1"/>
          </p:cNvSpPr>
          <p:nvPr>
            <p:ph type="sldNum" idx="8"/>
          </p:nvPr>
        </p:nvSpPr>
        <p:spPr/>
        <p:txBody>
          <a:bodyPr/>
          <a:lstStyle/>
          <a:p>
            <a:fld id="{21A64D76-473D-401C-99CE-2C3B6F9AC2AE}" type="slidenum">
              <a:rPr/>
              <a:pPr/>
              <a:t>‹N›</a:t>
            </a:fld>
            <a:endParaRPr/>
          </a:p>
        </p:txBody>
      </p:sp>
      <p:sp>
        <p:nvSpPr>
          <p:cNvPr id="6" name="PlaceHolder 5"/>
          <p:cNvSpPr>
            <a:spLocks noGrp="1"/>
          </p:cNvSpPr>
          <p:nvPr>
            <p:ph type="dt" idx="9"/>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OBJECT">
    <p:spTree>
      <p:nvGrpSpPr>
        <p:cNvPr id="1" name=""/>
        <p:cNvGrpSpPr/>
        <p:nvPr/>
      </p:nvGrpSpPr>
      <p:grpSpPr>
        <a:xfrm>
          <a:off x="0" y="0"/>
          <a:ext cx="0" cy="0"/>
          <a:chOff x="0" y="0"/>
          <a:chExt cx="0" cy="0"/>
        </a:xfrm>
      </p:grpSpPr>
      <p:sp>
        <p:nvSpPr>
          <p:cNvPr id="20" name="PlaceHolder 1"/>
          <p:cNvSpPr>
            <a:spLocks noGrp="1"/>
          </p:cNvSpPr>
          <p:nvPr>
            <p:ph type="title"/>
          </p:nvPr>
        </p:nvSpPr>
        <p:spPr>
          <a:xfrm>
            <a:off x="838080" y="365040"/>
            <a:ext cx="10514160" cy="1324080"/>
          </a:xfrm>
          <a:prstGeom prst="rect">
            <a:avLst/>
          </a:prstGeom>
          <a:noFill/>
          <a:ln w="0">
            <a:noFill/>
          </a:ln>
        </p:spPr>
        <p:txBody>
          <a:bodyPr lIns="0" tIns="0" rIns="0" bIns="0" anchor="ctr">
            <a:noAutofit/>
          </a:bodyPr>
          <a:lstStyle/>
          <a:p>
            <a:pPr indent="0" algn="ctr">
              <a:buNone/>
            </a:pPr>
            <a:endParaRPr lang="it-IT" sz="4400" b="0" strike="noStrike" spc="-1">
              <a:solidFill>
                <a:srgbClr val="000000"/>
              </a:solidFill>
              <a:latin typeface="Arial"/>
            </a:endParaRPr>
          </a:p>
        </p:txBody>
      </p:sp>
      <p:sp>
        <p:nvSpPr>
          <p:cNvPr id="21" name="PlaceHolder 2"/>
          <p:cNvSpPr>
            <a:spLocks noGrp="1"/>
          </p:cNvSpPr>
          <p:nvPr>
            <p:ph/>
          </p:nvPr>
        </p:nvSpPr>
        <p:spPr>
          <a:xfrm>
            <a:off x="838080" y="1825560"/>
            <a:ext cx="10514160" cy="4349880"/>
          </a:xfrm>
          <a:prstGeom prst="rect">
            <a:avLst/>
          </a:prstGeom>
          <a:noFill/>
          <a:ln w="0">
            <a:noFill/>
          </a:ln>
        </p:spPr>
        <p:txBody>
          <a:bodyPr lIns="0" tIns="0" rIns="0" bIns="0" anchor="t">
            <a:normAutofit/>
          </a:bodyPr>
          <a:lstStyle/>
          <a:p>
            <a:pPr indent="0">
              <a:spcBef>
                <a:spcPts val="1417"/>
              </a:spcBef>
              <a:buNone/>
            </a:pPr>
            <a:endParaRPr lang="it-IT" sz="3200" b="0" strike="noStrike" spc="-1">
              <a:solidFill>
                <a:srgbClr val="000000"/>
              </a:solidFill>
              <a:latin typeface="Arial"/>
            </a:endParaRPr>
          </a:p>
        </p:txBody>
      </p:sp>
      <p:sp>
        <p:nvSpPr>
          <p:cNvPr id="4" name="PlaceHolder 3"/>
          <p:cNvSpPr>
            <a:spLocks noGrp="1"/>
          </p:cNvSpPr>
          <p:nvPr>
            <p:ph type="ftr" idx="10"/>
          </p:nvPr>
        </p:nvSpPr>
        <p:spPr/>
        <p:txBody>
          <a:bodyPr/>
          <a:lstStyle/>
          <a:p>
            <a:r>
              <a:t>Footer</a:t>
            </a:r>
          </a:p>
        </p:txBody>
      </p:sp>
      <p:sp>
        <p:nvSpPr>
          <p:cNvPr id="5" name="PlaceHolder 4"/>
          <p:cNvSpPr>
            <a:spLocks noGrp="1"/>
          </p:cNvSpPr>
          <p:nvPr>
            <p:ph type="sldNum" idx="11"/>
          </p:nvPr>
        </p:nvSpPr>
        <p:spPr/>
        <p:txBody>
          <a:bodyPr/>
          <a:lstStyle/>
          <a:p>
            <a:fld id="{CD22AB63-6F6F-4B84-AEBE-A2FFF150DC56}" type="slidenum">
              <a:rPr/>
              <a:pPr/>
              <a:t>‹N›</a:t>
            </a:fld>
            <a:endParaRPr/>
          </a:p>
        </p:txBody>
      </p:sp>
      <p:sp>
        <p:nvSpPr>
          <p:cNvPr id="6" name="PlaceHolder 5"/>
          <p:cNvSpPr>
            <a:spLocks noGrp="1"/>
          </p:cNvSpPr>
          <p:nvPr>
            <p:ph type="dt" idx="12"/>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_OBJECTS">
    <p:spTree>
      <p:nvGrpSpPr>
        <p:cNvPr id="1" name=""/>
        <p:cNvGrpSpPr/>
        <p:nvPr/>
      </p:nvGrpSpPr>
      <p:grpSpPr>
        <a:xfrm>
          <a:off x="0" y="0"/>
          <a:ext cx="0" cy="0"/>
          <a:chOff x="0" y="0"/>
          <a:chExt cx="0" cy="0"/>
        </a:xfrm>
      </p:grpSpPr>
      <p:sp>
        <p:nvSpPr>
          <p:cNvPr id="28" name="PlaceHolder 1"/>
          <p:cNvSpPr>
            <a:spLocks noGrp="1"/>
          </p:cNvSpPr>
          <p:nvPr>
            <p:ph type="title"/>
          </p:nvPr>
        </p:nvSpPr>
        <p:spPr>
          <a:xfrm>
            <a:off x="838080" y="365040"/>
            <a:ext cx="10514160" cy="1324080"/>
          </a:xfrm>
          <a:prstGeom prst="rect">
            <a:avLst/>
          </a:prstGeom>
          <a:noFill/>
          <a:ln w="0">
            <a:noFill/>
          </a:ln>
        </p:spPr>
        <p:txBody>
          <a:bodyPr lIns="0" tIns="0" rIns="0" bIns="0" anchor="ctr">
            <a:noAutofit/>
          </a:bodyPr>
          <a:lstStyle/>
          <a:p>
            <a:pPr indent="0" algn="ctr">
              <a:buNone/>
            </a:pPr>
            <a:endParaRPr lang="it-IT" sz="4400" b="0" strike="noStrike" spc="-1">
              <a:solidFill>
                <a:srgbClr val="000000"/>
              </a:solidFill>
              <a:latin typeface="Arial"/>
            </a:endParaRPr>
          </a:p>
        </p:txBody>
      </p:sp>
      <p:sp>
        <p:nvSpPr>
          <p:cNvPr id="29" name="PlaceHolder 2"/>
          <p:cNvSpPr>
            <a:spLocks noGrp="1"/>
          </p:cNvSpPr>
          <p:nvPr>
            <p:ph/>
          </p:nvPr>
        </p:nvSpPr>
        <p:spPr>
          <a:xfrm>
            <a:off x="838080" y="1825560"/>
            <a:ext cx="5130720" cy="4349880"/>
          </a:xfrm>
          <a:prstGeom prst="rect">
            <a:avLst/>
          </a:prstGeom>
          <a:noFill/>
          <a:ln w="0">
            <a:noFill/>
          </a:ln>
        </p:spPr>
        <p:txBody>
          <a:bodyPr lIns="0" tIns="0" rIns="0" bIns="0" anchor="t">
            <a:normAutofit/>
          </a:bodyPr>
          <a:lstStyle/>
          <a:p>
            <a:pPr indent="0">
              <a:spcBef>
                <a:spcPts val="1417"/>
              </a:spcBef>
              <a:buNone/>
            </a:pPr>
            <a:endParaRPr lang="it-IT" sz="3200" b="0" strike="noStrike" spc="-1">
              <a:solidFill>
                <a:srgbClr val="000000"/>
              </a:solidFill>
              <a:latin typeface="Arial"/>
            </a:endParaRPr>
          </a:p>
        </p:txBody>
      </p:sp>
      <p:sp>
        <p:nvSpPr>
          <p:cNvPr id="30" name="PlaceHolder 3"/>
          <p:cNvSpPr>
            <a:spLocks noGrp="1"/>
          </p:cNvSpPr>
          <p:nvPr>
            <p:ph/>
          </p:nvPr>
        </p:nvSpPr>
        <p:spPr>
          <a:xfrm>
            <a:off x="6225840" y="1825560"/>
            <a:ext cx="5130720" cy="4349880"/>
          </a:xfrm>
          <a:prstGeom prst="rect">
            <a:avLst/>
          </a:prstGeom>
          <a:noFill/>
          <a:ln w="0">
            <a:noFill/>
          </a:ln>
        </p:spPr>
        <p:txBody>
          <a:bodyPr lIns="0" tIns="0" rIns="0" bIns="0" anchor="t">
            <a:normAutofit/>
          </a:bodyPr>
          <a:lstStyle/>
          <a:p>
            <a:pPr indent="0">
              <a:spcBef>
                <a:spcPts val="1417"/>
              </a:spcBef>
              <a:buNone/>
            </a:pPr>
            <a:endParaRPr lang="it-IT" sz="3200" b="0" strike="noStrike" spc="-1">
              <a:solidFill>
                <a:srgbClr val="000000"/>
              </a:solidFill>
              <a:latin typeface="Arial"/>
            </a:endParaRPr>
          </a:p>
        </p:txBody>
      </p:sp>
      <p:sp>
        <p:nvSpPr>
          <p:cNvPr id="5" name="PlaceHolder 4"/>
          <p:cNvSpPr>
            <a:spLocks noGrp="1"/>
          </p:cNvSpPr>
          <p:nvPr>
            <p:ph type="ftr" idx="13"/>
          </p:nvPr>
        </p:nvSpPr>
        <p:spPr/>
        <p:txBody>
          <a:bodyPr/>
          <a:lstStyle/>
          <a:p>
            <a:r>
              <a:t>Footer</a:t>
            </a:r>
          </a:p>
        </p:txBody>
      </p:sp>
      <p:sp>
        <p:nvSpPr>
          <p:cNvPr id="6" name="PlaceHolder 5"/>
          <p:cNvSpPr>
            <a:spLocks noGrp="1"/>
          </p:cNvSpPr>
          <p:nvPr>
            <p:ph type="sldNum" idx="14"/>
          </p:nvPr>
        </p:nvSpPr>
        <p:spPr/>
        <p:txBody>
          <a:bodyPr/>
          <a:lstStyle/>
          <a:p>
            <a:fld id="{2A2A027E-A148-416C-A5F9-BF57757F0250}" type="slidenum">
              <a:rPr/>
              <a:pPr/>
              <a:t>‹N›</a:t>
            </a:fld>
            <a:endParaRPr/>
          </a:p>
        </p:txBody>
      </p:sp>
      <p:sp>
        <p:nvSpPr>
          <p:cNvPr id="7" name="PlaceHolder 6"/>
          <p:cNvSpPr>
            <a:spLocks noGrp="1"/>
          </p:cNvSpPr>
          <p:nvPr>
            <p:ph type="dt" idx="15"/>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WO_OBJECTS_WITH_TEXT">
    <p:spTree>
      <p:nvGrpSpPr>
        <p:cNvPr id="1" name=""/>
        <p:cNvGrpSpPr/>
        <p:nvPr/>
      </p:nvGrpSpPr>
      <p:grpSpPr>
        <a:xfrm>
          <a:off x="0" y="0"/>
          <a:ext cx="0" cy="0"/>
          <a:chOff x="0" y="0"/>
          <a:chExt cx="0" cy="0"/>
        </a:xfrm>
      </p:grpSpPr>
      <p:sp>
        <p:nvSpPr>
          <p:cNvPr id="2" name="PlaceHolder 1"/>
          <p:cNvSpPr>
            <a:spLocks noGrp="1"/>
          </p:cNvSpPr>
          <p:nvPr>
            <p:ph type="ftr" idx="16"/>
          </p:nvPr>
        </p:nvSpPr>
        <p:spPr/>
        <p:txBody>
          <a:bodyPr/>
          <a:lstStyle/>
          <a:p>
            <a:r>
              <a:t>Footer</a:t>
            </a:r>
          </a:p>
        </p:txBody>
      </p:sp>
      <p:sp>
        <p:nvSpPr>
          <p:cNvPr id="3" name="PlaceHolder 2"/>
          <p:cNvSpPr>
            <a:spLocks noGrp="1"/>
          </p:cNvSpPr>
          <p:nvPr>
            <p:ph type="sldNum" idx="17"/>
          </p:nvPr>
        </p:nvSpPr>
        <p:spPr/>
        <p:txBody>
          <a:bodyPr/>
          <a:lstStyle/>
          <a:p>
            <a:fld id="{C1453F8D-0285-4532-8DAC-5C69721EA1C1}" type="slidenum">
              <a:rPr/>
              <a:pPr/>
              <a:t>‹N›</a:t>
            </a:fld>
            <a:endParaRPr/>
          </a:p>
        </p:txBody>
      </p:sp>
      <p:sp>
        <p:nvSpPr>
          <p:cNvPr id="4" name="PlaceHolder 3"/>
          <p:cNvSpPr>
            <a:spLocks noGrp="1"/>
          </p:cNvSpPr>
          <p:nvPr>
            <p:ph type="dt" idx="18"/>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_ONLY">
    <p:spTree>
      <p:nvGrpSpPr>
        <p:cNvPr id="1" name=""/>
        <p:cNvGrpSpPr/>
        <p:nvPr/>
      </p:nvGrpSpPr>
      <p:grpSpPr>
        <a:xfrm>
          <a:off x="0" y="0"/>
          <a:ext cx="0" cy="0"/>
          <a:chOff x="0" y="0"/>
          <a:chExt cx="0" cy="0"/>
        </a:xfrm>
      </p:grpSpPr>
      <p:sp>
        <p:nvSpPr>
          <p:cNvPr id="38" name="PlaceHolder 1"/>
          <p:cNvSpPr>
            <a:spLocks noGrp="1"/>
          </p:cNvSpPr>
          <p:nvPr>
            <p:ph type="title"/>
          </p:nvPr>
        </p:nvSpPr>
        <p:spPr>
          <a:xfrm>
            <a:off x="838080" y="365040"/>
            <a:ext cx="10514160" cy="1324080"/>
          </a:xfrm>
          <a:prstGeom prst="rect">
            <a:avLst/>
          </a:prstGeom>
          <a:noFill/>
          <a:ln w="0">
            <a:noFill/>
          </a:ln>
        </p:spPr>
        <p:txBody>
          <a:bodyPr lIns="0" tIns="0" rIns="0" bIns="0" anchor="ctr">
            <a:noAutofit/>
          </a:bodyPr>
          <a:lstStyle/>
          <a:p>
            <a:pPr indent="0" algn="ctr">
              <a:buNone/>
            </a:pPr>
            <a:endParaRPr lang="it-IT" sz="4400" b="0" strike="noStrike" spc="-1">
              <a:solidFill>
                <a:srgbClr val="000000"/>
              </a:solidFill>
              <a:latin typeface="Arial"/>
            </a:endParaRPr>
          </a:p>
        </p:txBody>
      </p:sp>
      <p:sp>
        <p:nvSpPr>
          <p:cNvPr id="3" name="PlaceHolder 2"/>
          <p:cNvSpPr>
            <a:spLocks noGrp="1"/>
          </p:cNvSpPr>
          <p:nvPr>
            <p:ph type="ftr" idx="19"/>
          </p:nvPr>
        </p:nvSpPr>
        <p:spPr/>
        <p:txBody>
          <a:bodyPr/>
          <a:lstStyle/>
          <a:p>
            <a:r>
              <a:t>Footer</a:t>
            </a:r>
          </a:p>
        </p:txBody>
      </p:sp>
      <p:sp>
        <p:nvSpPr>
          <p:cNvPr id="4" name="PlaceHolder 3"/>
          <p:cNvSpPr>
            <a:spLocks noGrp="1"/>
          </p:cNvSpPr>
          <p:nvPr>
            <p:ph type="sldNum" idx="20"/>
          </p:nvPr>
        </p:nvSpPr>
        <p:spPr/>
        <p:txBody>
          <a:bodyPr/>
          <a:lstStyle/>
          <a:p>
            <a:fld id="{75247C1B-AB18-4225-A39E-989F614407A4}" type="slidenum">
              <a:rPr/>
              <a:pPr/>
              <a:t>‹N›</a:t>
            </a:fld>
            <a:endParaRPr/>
          </a:p>
        </p:txBody>
      </p:sp>
      <p:sp>
        <p:nvSpPr>
          <p:cNvPr id="5" name="PlaceHolder 4"/>
          <p:cNvSpPr>
            <a:spLocks noGrp="1"/>
          </p:cNvSpPr>
          <p:nvPr>
            <p:ph type="dt" idx="21"/>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OBJECT_WITH_CAPTION_TEXT">
    <p:spTree>
      <p:nvGrpSpPr>
        <p:cNvPr id="1" name=""/>
        <p:cNvGrpSpPr/>
        <p:nvPr/>
      </p:nvGrpSpPr>
      <p:grpSpPr>
        <a:xfrm>
          <a:off x="0" y="0"/>
          <a:ext cx="0" cy="0"/>
          <a:chOff x="0" y="0"/>
          <a:chExt cx="0" cy="0"/>
        </a:xfrm>
      </p:grpSpPr>
      <p:sp>
        <p:nvSpPr>
          <p:cNvPr id="2" name="PlaceHolder 1"/>
          <p:cNvSpPr>
            <a:spLocks noGrp="1"/>
          </p:cNvSpPr>
          <p:nvPr>
            <p:ph type="ftr" idx="22"/>
          </p:nvPr>
        </p:nvSpPr>
        <p:spPr/>
        <p:txBody>
          <a:bodyPr/>
          <a:lstStyle/>
          <a:p>
            <a:r>
              <a:t>Footer</a:t>
            </a:r>
          </a:p>
        </p:txBody>
      </p:sp>
      <p:sp>
        <p:nvSpPr>
          <p:cNvPr id="3" name="PlaceHolder 2"/>
          <p:cNvSpPr>
            <a:spLocks noGrp="1"/>
          </p:cNvSpPr>
          <p:nvPr>
            <p:ph type="sldNum" idx="23"/>
          </p:nvPr>
        </p:nvSpPr>
        <p:spPr/>
        <p:txBody>
          <a:bodyPr/>
          <a:lstStyle/>
          <a:p>
            <a:fld id="{09A00231-D92B-45DE-96BF-4206D1D20C20}" type="slidenum">
              <a:rPr/>
              <a:pPr/>
              <a:t>‹N›</a:t>
            </a:fld>
            <a:endParaRPr/>
          </a:p>
        </p:txBody>
      </p:sp>
      <p:sp>
        <p:nvSpPr>
          <p:cNvPr id="4" name="PlaceHolder 3"/>
          <p:cNvSpPr>
            <a:spLocks noGrp="1"/>
          </p:cNvSpPr>
          <p:nvPr>
            <p:ph type="dt" idx="24"/>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PICTURE_WITH_CAPTION_TEXT">
    <p:spTree>
      <p:nvGrpSpPr>
        <p:cNvPr id="1" name=""/>
        <p:cNvGrpSpPr/>
        <p:nvPr/>
      </p:nvGrpSpPr>
      <p:grpSpPr>
        <a:xfrm>
          <a:off x="0" y="0"/>
          <a:ext cx="0" cy="0"/>
          <a:chOff x="0" y="0"/>
          <a:chExt cx="0" cy="0"/>
        </a:xfrm>
      </p:grpSpPr>
      <p:sp>
        <p:nvSpPr>
          <p:cNvPr id="2" name="PlaceHolder 1"/>
          <p:cNvSpPr>
            <a:spLocks noGrp="1"/>
          </p:cNvSpPr>
          <p:nvPr>
            <p:ph type="ftr" idx="25"/>
          </p:nvPr>
        </p:nvSpPr>
        <p:spPr/>
        <p:txBody>
          <a:bodyPr/>
          <a:lstStyle/>
          <a:p>
            <a:r>
              <a:t>Footer</a:t>
            </a:r>
          </a:p>
        </p:txBody>
      </p:sp>
      <p:sp>
        <p:nvSpPr>
          <p:cNvPr id="3" name="PlaceHolder 2"/>
          <p:cNvSpPr>
            <a:spLocks noGrp="1"/>
          </p:cNvSpPr>
          <p:nvPr>
            <p:ph type="sldNum" idx="26"/>
          </p:nvPr>
        </p:nvSpPr>
        <p:spPr/>
        <p:txBody>
          <a:bodyPr/>
          <a:lstStyle/>
          <a:p>
            <a:fld id="{20633393-A1FD-4395-A73A-FB8401EB840E}" type="slidenum">
              <a:rPr/>
              <a:pPr/>
              <a:t>‹N›</a:t>
            </a:fld>
            <a:endParaRPr/>
          </a:p>
        </p:txBody>
      </p:sp>
      <p:sp>
        <p:nvSpPr>
          <p:cNvPr id="4" name="PlaceHolder 3"/>
          <p:cNvSpPr>
            <a:spLocks noGrp="1"/>
          </p:cNvSpPr>
          <p:nvPr>
            <p:ph type="dt" idx="27"/>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ERTICAL_TEXT">
    <p:spTree>
      <p:nvGrpSpPr>
        <p:cNvPr id="1" name=""/>
        <p:cNvGrpSpPr/>
        <p:nvPr/>
      </p:nvGrpSpPr>
      <p:grpSpPr>
        <a:xfrm>
          <a:off x="0" y="0"/>
          <a:ext cx="0" cy="0"/>
          <a:chOff x="0" y="0"/>
          <a:chExt cx="0" cy="0"/>
        </a:xfrm>
      </p:grpSpPr>
      <p:sp>
        <p:nvSpPr>
          <p:cNvPr id="2" name="PlaceHolder 1"/>
          <p:cNvSpPr>
            <a:spLocks noGrp="1"/>
          </p:cNvSpPr>
          <p:nvPr>
            <p:ph type="ftr" idx="28"/>
          </p:nvPr>
        </p:nvSpPr>
        <p:spPr/>
        <p:txBody>
          <a:bodyPr/>
          <a:lstStyle/>
          <a:p>
            <a:r>
              <a:t>Footer</a:t>
            </a:r>
          </a:p>
        </p:txBody>
      </p:sp>
      <p:sp>
        <p:nvSpPr>
          <p:cNvPr id="3" name="PlaceHolder 2"/>
          <p:cNvSpPr>
            <a:spLocks noGrp="1"/>
          </p:cNvSpPr>
          <p:nvPr>
            <p:ph type="sldNum" idx="29"/>
          </p:nvPr>
        </p:nvSpPr>
        <p:spPr/>
        <p:txBody>
          <a:bodyPr/>
          <a:lstStyle/>
          <a:p>
            <a:fld id="{BBC18E30-AE96-4E54-953B-7846B0707EDD}" type="slidenum">
              <a:rPr/>
              <a:pPr/>
              <a:t>‹N›</a:t>
            </a:fld>
            <a:endParaRPr/>
          </a:p>
        </p:txBody>
      </p:sp>
      <p:sp>
        <p:nvSpPr>
          <p:cNvPr id="4" name="PlaceHolder 3"/>
          <p:cNvSpPr>
            <a:spLocks noGrp="1"/>
          </p:cNvSpPr>
          <p:nvPr>
            <p:ph type="dt" idx="30"/>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 name="PlaceHolder 1"/>
          <p:cNvSpPr>
            <a:spLocks noGrp="1"/>
          </p:cNvSpPr>
          <p:nvPr>
            <p:ph type="ftr" idx="1"/>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it-IT" sz="1400" b="0" strike="noStrike" spc="-1">
                <a:solidFill>
                  <a:srgbClr val="000000"/>
                </a:solidFill>
                <a:latin typeface="Times New Roman"/>
              </a:defRPr>
            </a:lvl1pPr>
          </a:lstStyle>
          <a:p>
            <a:pPr indent="0" algn="ctr">
              <a:lnSpc>
                <a:spcPct val="100000"/>
              </a:lnSpc>
              <a:buNone/>
              <a:tabLst>
                <a:tab pos="0" algn="l"/>
              </a:tabLst>
            </a:pPr>
            <a:r>
              <a:rPr lang="it-IT" sz="1400" b="0" strike="noStrike" spc="-1">
                <a:solidFill>
                  <a:srgbClr val="000000"/>
                </a:solidFill>
                <a:latin typeface="Times New Roman"/>
              </a:rPr>
              <a:t> </a:t>
            </a:r>
          </a:p>
        </p:txBody>
      </p:sp>
      <p:sp>
        <p:nvSpPr>
          <p:cNvPr id="6" name="PlaceHolder 2"/>
          <p:cNvSpPr>
            <a:spLocks noGrp="1"/>
          </p:cNvSpPr>
          <p:nvPr>
            <p:ph type="sldNum" idx="2"/>
          </p:nvPr>
        </p:nvSpPr>
        <p:spPr>
          <a:xfrm>
            <a:off x="8610480" y="6356520"/>
            <a:ext cx="2741760" cy="3636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x-none" sz="1200" b="0" strike="noStrike" spc="-1">
                <a:solidFill>
                  <a:srgbClr val="888888"/>
                </a:solidFill>
                <a:latin typeface="Calibri"/>
                <a:ea typeface="Calibri"/>
              </a:defRPr>
            </a:lvl1pPr>
          </a:lstStyle>
          <a:p>
            <a:pPr indent="0" algn="r">
              <a:lnSpc>
                <a:spcPct val="100000"/>
              </a:lnSpc>
              <a:buNone/>
              <a:tabLst>
                <a:tab pos="0" algn="l"/>
              </a:tabLst>
            </a:pPr>
            <a:fld id="{03210BB8-CA75-4157-9917-BD1982854D90}" type="slidenum">
              <a:rPr lang="x-none" sz="1200" b="0" strike="noStrike" spc="-1">
                <a:solidFill>
                  <a:srgbClr val="888888"/>
                </a:solidFill>
                <a:latin typeface="Calibri"/>
                <a:ea typeface="Calibri"/>
              </a:rPr>
              <a:pPr indent="0" algn="r">
                <a:lnSpc>
                  <a:spcPct val="100000"/>
                </a:lnSpc>
                <a:buNone/>
                <a:tabLst>
                  <a:tab pos="0" algn="l"/>
                </a:tabLst>
              </a:pPr>
              <a:t>‹N›</a:t>
            </a:fld>
            <a:endParaRPr lang="it-IT" sz="1200" b="0" strike="noStrike" spc="-1">
              <a:solidFill>
                <a:srgbClr val="000000"/>
              </a:solidFill>
              <a:latin typeface="Times New Roman"/>
            </a:endParaRPr>
          </a:p>
        </p:txBody>
      </p:sp>
      <p:sp>
        <p:nvSpPr>
          <p:cNvPr id="2" name="PlaceHolder 3"/>
          <p:cNvSpPr>
            <a:spLocks noGrp="1"/>
          </p:cNvSpPr>
          <p:nvPr>
            <p:ph type="dt" idx="3"/>
          </p:nvPr>
        </p:nvSpPr>
        <p:spPr>
          <a:xfrm>
            <a:off x="838080" y="6356520"/>
            <a:ext cx="2741760" cy="363600"/>
          </a:xfrm>
          <a:prstGeom prst="rect">
            <a:avLst/>
          </a:prstGeom>
          <a:noFill/>
          <a:ln w="0">
            <a:noFill/>
          </a:ln>
        </p:spPr>
        <p:txBody>
          <a:bodyPr lIns="91440" tIns="45720" rIns="91440" bIns="45720" anchor="ctr">
            <a:noAutofit/>
          </a:bodyPr>
          <a:lstStyle>
            <a:lvl1pPr indent="0">
              <a:buNone/>
              <a:defRPr lang="it-IT" sz="1400" b="0" strike="noStrike" spc="-1">
                <a:solidFill>
                  <a:srgbClr val="000000"/>
                </a:solidFill>
                <a:latin typeface="Times New Roman"/>
              </a:defRPr>
            </a:lvl1pPr>
          </a:lstStyle>
          <a:p>
            <a:pPr indent="0">
              <a:buNone/>
            </a:pPr>
            <a:r>
              <a:rPr lang="it-IT" sz="1400" b="0" strike="noStrike" spc="-1">
                <a:solidFill>
                  <a:srgbClr val="000000"/>
                </a:solidFill>
                <a:latin typeface="Times New Roman"/>
              </a:rPr>
              <a:t> </a:t>
            </a:r>
          </a:p>
        </p:txBody>
      </p:sp>
      <p:sp>
        <p:nvSpPr>
          <p:cNvPr id="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it-IT" sz="4400" b="0" strike="noStrike" spc="-1">
                <a:solidFill>
                  <a:srgbClr val="000000"/>
                </a:solidFill>
                <a:latin typeface="Arial"/>
              </a:rPr>
              <a:t>Fai clic per modificare il formato del testo del titolo</a:t>
            </a:r>
          </a:p>
        </p:txBody>
      </p:sp>
      <p:sp>
        <p:nvSpPr>
          <p:cNvPr id="4"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it-IT" sz="3200" b="0" strike="noStrike" spc="-1">
                <a:solidFill>
                  <a:srgbClr val="000000"/>
                </a:solidFill>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2800" b="0" strike="noStrike" spc="-1">
                <a:solidFill>
                  <a:srgbClr val="000000"/>
                </a:solidFill>
                <a:latin typeface="Arial"/>
              </a:rPr>
              <a:t>Secondo livello struttura</a:t>
            </a:r>
          </a:p>
          <a:p>
            <a:pPr marL="1296000" lvl="2" indent="-288000">
              <a:spcBef>
                <a:spcPts val="850"/>
              </a:spcBef>
              <a:buClr>
                <a:srgbClr val="000000"/>
              </a:buClr>
              <a:buSzPct val="45000"/>
              <a:buFont typeface="Wingdings" charset="2"/>
              <a:buChar char=""/>
            </a:pPr>
            <a:r>
              <a:rPr lang="it-IT" sz="2400" b="0" strike="noStrike" spc="-1">
                <a:solidFill>
                  <a:srgbClr val="000000"/>
                </a:solidFill>
                <a:latin typeface="Arial"/>
              </a:rPr>
              <a:t>Terzo livello struttura</a:t>
            </a:r>
          </a:p>
          <a:p>
            <a:pPr marL="1728000" lvl="3" indent="-216000">
              <a:spcBef>
                <a:spcPts val="567"/>
              </a:spcBef>
              <a:buClr>
                <a:srgbClr val="000000"/>
              </a:buClr>
              <a:buSzPct val="75000"/>
              <a:buFont typeface="Symbol" charset="2"/>
              <a:buChar char=""/>
            </a:pPr>
            <a:r>
              <a:rPr lang="it-IT" sz="2000" b="0" strike="noStrike" spc="-1">
                <a:solidFill>
                  <a:srgbClr val="000000"/>
                </a:solidFill>
                <a:latin typeface="Arial"/>
              </a:rPr>
              <a:t>Quarto livello struttura</a:t>
            </a:r>
          </a:p>
          <a:p>
            <a:pPr marL="2160000" lvl="4" indent="-216000">
              <a:spcBef>
                <a:spcPts val="283"/>
              </a:spcBef>
              <a:buClr>
                <a:srgbClr val="000000"/>
              </a:buClr>
              <a:buSzPct val="45000"/>
              <a:buFont typeface="Wingdings" charset="2"/>
              <a:buChar char=""/>
            </a:pPr>
            <a:r>
              <a:rPr lang="it-IT" sz="2000" b="0" strike="noStrike" spc="-1">
                <a:solidFill>
                  <a:srgbClr val="000000"/>
                </a:solidFill>
                <a:latin typeface="Arial"/>
              </a:rPr>
              <a:t>Quinto livello struttura</a:t>
            </a:r>
          </a:p>
          <a:p>
            <a:pPr marL="2592000" lvl="5" indent="-216000">
              <a:spcBef>
                <a:spcPts val="283"/>
              </a:spcBef>
              <a:buClr>
                <a:srgbClr val="000000"/>
              </a:buClr>
              <a:buSzPct val="45000"/>
              <a:buFont typeface="Wingdings" charset="2"/>
              <a:buChar char=""/>
            </a:pPr>
            <a:r>
              <a:rPr lang="it-IT" sz="2000" b="0" strike="noStrike" spc="-1">
                <a:solidFill>
                  <a:srgbClr val="000000"/>
                </a:solidFill>
                <a:latin typeface="Arial"/>
              </a:rPr>
              <a:t>Sesto livello struttura</a:t>
            </a:r>
          </a:p>
          <a:p>
            <a:pPr marL="3024000" lvl="6" indent="-216000">
              <a:spcBef>
                <a:spcPts val="283"/>
              </a:spcBef>
              <a:buClr>
                <a:srgbClr val="000000"/>
              </a:buClr>
              <a:buSzPct val="45000"/>
              <a:buFont typeface="Wingdings" charset="2"/>
              <a:buChar char=""/>
            </a:pPr>
            <a:r>
              <a:rPr lang="it-IT" sz="2000" b="0" strike="noStrike" spc="-1">
                <a:solidFill>
                  <a:srgbClr val="000000"/>
                </a:solidFill>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 name="PlaceHolder 1"/>
          <p:cNvSpPr>
            <a:spLocks noGrp="1"/>
          </p:cNvSpPr>
          <p:nvPr>
            <p:ph type="ftr" idx="4"/>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it-IT" sz="1400" b="0" strike="noStrike" spc="-1">
                <a:solidFill>
                  <a:srgbClr val="000000"/>
                </a:solidFill>
                <a:latin typeface="Times New Roman"/>
              </a:defRPr>
            </a:lvl1pPr>
          </a:lstStyle>
          <a:p>
            <a:pPr indent="0" algn="ctr">
              <a:lnSpc>
                <a:spcPct val="100000"/>
              </a:lnSpc>
              <a:buNone/>
              <a:tabLst>
                <a:tab pos="0" algn="l"/>
              </a:tabLst>
            </a:pPr>
            <a:r>
              <a:rPr lang="it-IT" sz="1400" b="0" strike="noStrike" spc="-1">
                <a:solidFill>
                  <a:srgbClr val="000000"/>
                </a:solidFill>
                <a:latin typeface="Times New Roman"/>
              </a:rPr>
              <a:t>&lt;piè di pagina&gt;</a:t>
            </a:r>
          </a:p>
        </p:txBody>
      </p:sp>
      <p:sp>
        <p:nvSpPr>
          <p:cNvPr id="6" name="PlaceHolder 2"/>
          <p:cNvSpPr>
            <a:spLocks noGrp="1"/>
          </p:cNvSpPr>
          <p:nvPr>
            <p:ph type="sldNum" idx="5"/>
          </p:nvPr>
        </p:nvSpPr>
        <p:spPr>
          <a:xfrm>
            <a:off x="8610480" y="6356520"/>
            <a:ext cx="2741760" cy="3636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x-none" sz="1200" b="0" strike="noStrike" spc="-1">
                <a:solidFill>
                  <a:srgbClr val="888888"/>
                </a:solidFill>
                <a:latin typeface="Calibri"/>
                <a:ea typeface="Calibri"/>
              </a:defRPr>
            </a:lvl1pPr>
          </a:lstStyle>
          <a:p>
            <a:pPr indent="0" algn="r">
              <a:lnSpc>
                <a:spcPct val="100000"/>
              </a:lnSpc>
              <a:buNone/>
              <a:tabLst>
                <a:tab pos="0" algn="l"/>
              </a:tabLst>
            </a:pPr>
            <a:fld id="{B36397B6-6A09-4090-9308-F4AEDB8397D4}" type="slidenum">
              <a:rPr lang="x-none" sz="1200" b="0" strike="noStrike" spc="-1">
                <a:solidFill>
                  <a:srgbClr val="888888"/>
                </a:solidFill>
                <a:latin typeface="Calibri"/>
                <a:ea typeface="Calibri"/>
              </a:rPr>
              <a:pPr indent="0" algn="r">
                <a:lnSpc>
                  <a:spcPct val="100000"/>
                </a:lnSpc>
                <a:buNone/>
                <a:tabLst>
                  <a:tab pos="0" algn="l"/>
                </a:tabLst>
              </a:pPr>
              <a:t>‹N›</a:t>
            </a:fld>
            <a:endParaRPr lang="it-IT" sz="1200" b="0" strike="noStrike" spc="-1">
              <a:solidFill>
                <a:srgbClr val="000000"/>
              </a:solidFill>
              <a:latin typeface="Times New Roman"/>
            </a:endParaRPr>
          </a:p>
        </p:txBody>
      </p:sp>
      <p:sp>
        <p:nvSpPr>
          <p:cNvPr id="7" name="PlaceHolder 3"/>
          <p:cNvSpPr>
            <a:spLocks noGrp="1"/>
          </p:cNvSpPr>
          <p:nvPr>
            <p:ph type="dt" idx="6"/>
          </p:nvPr>
        </p:nvSpPr>
        <p:spPr>
          <a:xfrm>
            <a:off x="838080" y="6356520"/>
            <a:ext cx="2741760" cy="363600"/>
          </a:xfrm>
          <a:prstGeom prst="rect">
            <a:avLst/>
          </a:prstGeom>
          <a:noFill/>
          <a:ln w="0">
            <a:noFill/>
          </a:ln>
        </p:spPr>
        <p:txBody>
          <a:bodyPr lIns="91440" tIns="45720" rIns="91440" bIns="45720" anchor="ctr">
            <a:noAutofit/>
          </a:bodyPr>
          <a:lstStyle>
            <a:lvl1pPr indent="0">
              <a:buNone/>
              <a:defRPr lang="it-IT" sz="1400" b="0" strike="noStrike" spc="-1">
                <a:solidFill>
                  <a:srgbClr val="000000"/>
                </a:solidFill>
                <a:latin typeface="Times New Roman"/>
              </a:defRPr>
            </a:lvl1pPr>
          </a:lstStyle>
          <a:p>
            <a:pPr indent="0">
              <a:buNone/>
            </a:pPr>
            <a:r>
              <a:rPr lang="it-IT" sz="1400" b="0" strike="noStrike" spc="-1">
                <a:solidFill>
                  <a:srgbClr val="000000"/>
                </a:solidFill>
                <a:latin typeface="Times New Roman"/>
              </a:rPr>
              <a:t>&lt;data/ora&gt;</a:t>
            </a:r>
          </a:p>
        </p:txBody>
      </p:sp>
    </p:spTree>
  </p:cSld>
  <p:clrMap bg1="lt1" tx1="dk1" bg2="lt2" tx2="dk2" accent1="accent1" accent2="accent2" accent3="accent3" accent4="accent4" accent5="accent5" accent6="accent6" hlink="hlink" folHlink="folHlink"/>
  <p:sldLayoutIdLst>
    <p:sldLayoutId id="2147483651" r:id="rId1"/>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8" name="PlaceHolder 1"/>
          <p:cNvSpPr>
            <a:spLocks noGrp="1"/>
          </p:cNvSpPr>
          <p:nvPr>
            <p:ph type="title"/>
          </p:nvPr>
        </p:nvSpPr>
        <p:spPr>
          <a:xfrm>
            <a:off x="838080" y="365040"/>
            <a:ext cx="10514160" cy="1324080"/>
          </a:xfrm>
          <a:prstGeom prst="rect">
            <a:avLst/>
          </a:prstGeom>
          <a:noFill/>
          <a:ln w="0">
            <a:noFill/>
          </a:ln>
        </p:spPr>
        <p:txBody>
          <a:bodyPr lIns="0" tIns="0" rIns="0" bIns="0" anchor="ctr">
            <a:noAutofit/>
          </a:bodyPr>
          <a:lstStyle/>
          <a:p>
            <a:pPr indent="0">
              <a:buNone/>
            </a:pPr>
            <a:r>
              <a:rPr lang="it-IT" sz="1800" b="0" strike="noStrike" spc="-1">
                <a:solidFill>
                  <a:srgbClr val="000000"/>
                </a:solidFill>
                <a:latin typeface="Arial"/>
              </a:rPr>
              <a:t>Fai clic per modificare il formato del testo del titolo</a:t>
            </a:r>
          </a:p>
        </p:txBody>
      </p:sp>
      <p:sp>
        <p:nvSpPr>
          <p:cNvPr id="9" name="PlaceHolder 2"/>
          <p:cNvSpPr>
            <a:spLocks noGrp="1"/>
          </p:cNvSpPr>
          <p:nvPr>
            <p:ph type="ftr" idx="7"/>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it-IT" sz="1400" b="0" strike="noStrike" spc="-1">
                <a:solidFill>
                  <a:srgbClr val="000000"/>
                </a:solidFill>
                <a:latin typeface="Times New Roman"/>
              </a:defRPr>
            </a:lvl1pPr>
          </a:lstStyle>
          <a:p>
            <a:pPr indent="0" algn="ctr">
              <a:lnSpc>
                <a:spcPct val="100000"/>
              </a:lnSpc>
              <a:buNone/>
              <a:tabLst>
                <a:tab pos="0" algn="l"/>
              </a:tabLst>
            </a:pPr>
            <a:r>
              <a:rPr lang="it-IT" sz="1400" b="0" strike="noStrike" spc="-1">
                <a:solidFill>
                  <a:srgbClr val="000000"/>
                </a:solidFill>
                <a:latin typeface="Times New Roman"/>
              </a:rPr>
              <a:t>&lt;piè di pagina&gt;</a:t>
            </a:r>
          </a:p>
        </p:txBody>
      </p:sp>
      <p:sp>
        <p:nvSpPr>
          <p:cNvPr id="10" name="PlaceHolder 3"/>
          <p:cNvSpPr>
            <a:spLocks noGrp="1"/>
          </p:cNvSpPr>
          <p:nvPr>
            <p:ph type="sldNum" idx="8"/>
          </p:nvPr>
        </p:nvSpPr>
        <p:spPr>
          <a:xfrm>
            <a:off x="8610480" y="6356520"/>
            <a:ext cx="2741760" cy="3636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x-none" sz="1200" b="0" strike="noStrike" spc="-1">
                <a:solidFill>
                  <a:srgbClr val="888888"/>
                </a:solidFill>
                <a:latin typeface="Calibri"/>
                <a:ea typeface="Calibri"/>
              </a:defRPr>
            </a:lvl1pPr>
          </a:lstStyle>
          <a:p>
            <a:pPr indent="0" algn="r">
              <a:lnSpc>
                <a:spcPct val="100000"/>
              </a:lnSpc>
              <a:buNone/>
              <a:tabLst>
                <a:tab pos="0" algn="l"/>
              </a:tabLst>
            </a:pPr>
            <a:fld id="{ACF81B58-5DDF-411A-B33C-7487A269A6D5}" type="slidenum">
              <a:rPr lang="x-none" sz="1200" b="0" strike="noStrike" spc="-1">
                <a:solidFill>
                  <a:srgbClr val="888888"/>
                </a:solidFill>
                <a:latin typeface="Calibri"/>
                <a:ea typeface="Calibri"/>
              </a:rPr>
              <a:pPr indent="0" algn="r">
                <a:lnSpc>
                  <a:spcPct val="100000"/>
                </a:lnSpc>
                <a:buNone/>
                <a:tabLst>
                  <a:tab pos="0" algn="l"/>
                </a:tabLst>
              </a:pPr>
              <a:t>‹N›</a:t>
            </a:fld>
            <a:endParaRPr lang="it-IT" sz="1200" b="0" strike="noStrike" spc="-1">
              <a:solidFill>
                <a:srgbClr val="000000"/>
              </a:solidFill>
              <a:latin typeface="Times New Roman"/>
            </a:endParaRPr>
          </a:p>
        </p:txBody>
      </p:sp>
      <p:sp>
        <p:nvSpPr>
          <p:cNvPr id="11" name="PlaceHolder 4"/>
          <p:cNvSpPr>
            <a:spLocks noGrp="1"/>
          </p:cNvSpPr>
          <p:nvPr>
            <p:ph type="dt" idx="9"/>
          </p:nvPr>
        </p:nvSpPr>
        <p:spPr>
          <a:xfrm>
            <a:off x="838080" y="6356520"/>
            <a:ext cx="2741760" cy="363600"/>
          </a:xfrm>
          <a:prstGeom prst="rect">
            <a:avLst/>
          </a:prstGeom>
          <a:noFill/>
          <a:ln w="0">
            <a:noFill/>
          </a:ln>
        </p:spPr>
        <p:txBody>
          <a:bodyPr lIns="91440" tIns="45720" rIns="91440" bIns="45720" anchor="ctr">
            <a:noAutofit/>
          </a:bodyPr>
          <a:lstStyle>
            <a:lvl1pPr indent="0">
              <a:buNone/>
              <a:defRPr lang="it-IT" sz="1400" b="0" strike="noStrike" spc="-1">
                <a:solidFill>
                  <a:srgbClr val="000000"/>
                </a:solidFill>
                <a:latin typeface="Times New Roman"/>
              </a:defRPr>
            </a:lvl1pPr>
          </a:lstStyle>
          <a:p>
            <a:pPr indent="0">
              <a:buNone/>
            </a:pPr>
            <a:r>
              <a:rPr lang="it-IT" sz="1400" b="0" strike="noStrike" spc="-1">
                <a:solidFill>
                  <a:srgbClr val="000000"/>
                </a:solidFill>
                <a:latin typeface="Times New Roman"/>
              </a:rPr>
              <a:t>&lt;data/ora&gt;</a:t>
            </a:r>
          </a:p>
        </p:txBody>
      </p:sp>
      <p:sp>
        <p:nvSpPr>
          <p:cNvPr id="12"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it-IT" sz="3200" b="0" strike="noStrike" spc="-1">
                <a:solidFill>
                  <a:srgbClr val="000000"/>
                </a:solidFill>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2800" b="0" strike="noStrike" spc="-1">
                <a:solidFill>
                  <a:srgbClr val="000000"/>
                </a:solidFill>
                <a:latin typeface="Arial"/>
              </a:rPr>
              <a:t>Secondo livello struttura</a:t>
            </a:r>
          </a:p>
          <a:p>
            <a:pPr marL="1296000" lvl="2" indent="-288000">
              <a:spcBef>
                <a:spcPts val="850"/>
              </a:spcBef>
              <a:buClr>
                <a:srgbClr val="000000"/>
              </a:buClr>
              <a:buSzPct val="45000"/>
              <a:buFont typeface="Wingdings" charset="2"/>
              <a:buChar char=""/>
            </a:pPr>
            <a:r>
              <a:rPr lang="it-IT" sz="2400" b="0" strike="noStrike" spc="-1">
                <a:solidFill>
                  <a:srgbClr val="000000"/>
                </a:solidFill>
                <a:latin typeface="Arial"/>
              </a:rPr>
              <a:t>Terzo livello struttura</a:t>
            </a:r>
          </a:p>
          <a:p>
            <a:pPr marL="1728000" lvl="3" indent="-216000">
              <a:spcBef>
                <a:spcPts val="567"/>
              </a:spcBef>
              <a:buClr>
                <a:srgbClr val="000000"/>
              </a:buClr>
              <a:buSzPct val="75000"/>
              <a:buFont typeface="Symbol" charset="2"/>
              <a:buChar char=""/>
            </a:pPr>
            <a:r>
              <a:rPr lang="it-IT" sz="2000" b="0" strike="noStrike" spc="-1">
                <a:solidFill>
                  <a:srgbClr val="000000"/>
                </a:solidFill>
                <a:latin typeface="Arial"/>
              </a:rPr>
              <a:t>Quarto livello struttura</a:t>
            </a:r>
          </a:p>
          <a:p>
            <a:pPr marL="2160000" lvl="4" indent="-216000">
              <a:spcBef>
                <a:spcPts val="283"/>
              </a:spcBef>
              <a:buClr>
                <a:srgbClr val="000000"/>
              </a:buClr>
              <a:buSzPct val="45000"/>
              <a:buFont typeface="Wingdings" charset="2"/>
              <a:buChar char=""/>
            </a:pPr>
            <a:r>
              <a:rPr lang="it-IT" sz="2000" b="0" strike="noStrike" spc="-1">
                <a:solidFill>
                  <a:srgbClr val="000000"/>
                </a:solidFill>
                <a:latin typeface="Arial"/>
              </a:rPr>
              <a:t>Quinto livello struttura</a:t>
            </a:r>
          </a:p>
          <a:p>
            <a:pPr marL="2592000" lvl="5" indent="-216000">
              <a:spcBef>
                <a:spcPts val="283"/>
              </a:spcBef>
              <a:buClr>
                <a:srgbClr val="000000"/>
              </a:buClr>
              <a:buSzPct val="45000"/>
              <a:buFont typeface="Wingdings" charset="2"/>
              <a:buChar char=""/>
            </a:pPr>
            <a:r>
              <a:rPr lang="it-IT" sz="2000" b="0" strike="noStrike" spc="-1">
                <a:solidFill>
                  <a:srgbClr val="000000"/>
                </a:solidFill>
                <a:latin typeface="Arial"/>
              </a:rPr>
              <a:t>Sesto livello struttura</a:t>
            </a:r>
          </a:p>
          <a:p>
            <a:pPr marL="3024000" lvl="6" indent="-216000">
              <a:spcBef>
                <a:spcPts val="283"/>
              </a:spcBef>
              <a:buClr>
                <a:srgbClr val="000000"/>
              </a:buClr>
              <a:buSzPct val="45000"/>
              <a:buFont typeface="Wingdings" charset="2"/>
              <a:buChar char=""/>
            </a:pPr>
            <a:r>
              <a:rPr lang="it-IT" sz="2000" b="0" strike="noStrike" spc="-1">
                <a:solidFill>
                  <a:srgbClr val="000000"/>
                </a:solidFill>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653" r:id="rId1"/>
  </p:sldLayoutIdLst>
  <p:txStyles>
    <p:titleStyle/>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5" name="PlaceHolder 1"/>
          <p:cNvSpPr>
            <a:spLocks noGrp="1"/>
          </p:cNvSpPr>
          <p:nvPr>
            <p:ph type="title"/>
          </p:nvPr>
        </p:nvSpPr>
        <p:spPr>
          <a:xfrm>
            <a:off x="838080" y="365040"/>
            <a:ext cx="10514160" cy="1324080"/>
          </a:xfrm>
          <a:prstGeom prst="rect">
            <a:avLst/>
          </a:prstGeom>
          <a:noFill/>
          <a:ln w="0">
            <a:noFill/>
          </a:ln>
        </p:spPr>
        <p:txBody>
          <a:bodyPr lIns="0" tIns="0" rIns="0" bIns="0" anchor="ctr">
            <a:noAutofit/>
          </a:bodyPr>
          <a:lstStyle/>
          <a:p>
            <a:pPr indent="0">
              <a:buNone/>
            </a:pPr>
            <a:r>
              <a:rPr lang="it-IT" sz="1800" b="0" strike="noStrike" spc="-1">
                <a:solidFill>
                  <a:srgbClr val="000000"/>
                </a:solidFill>
                <a:latin typeface="Arial"/>
              </a:rPr>
              <a:t>Fai clic per modificare il formato del testo del titolo</a:t>
            </a:r>
          </a:p>
        </p:txBody>
      </p:sp>
      <p:sp>
        <p:nvSpPr>
          <p:cNvPr id="16" name="PlaceHolder 2"/>
          <p:cNvSpPr>
            <a:spLocks noGrp="1"/>
          </p:cNvSpPr>
          <p:nvPr>
            <p:ph type="body"/>
          </p:nvPr>
        </p:nvSpPr>
        <p:spPr>
          <a:xfrm>
            <a:off x="838080" y="1825560"/>
            <a:ext cx="10514160" cy="43498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it-IT" sz="1800" b="0" strike="noStrike" spc="-1">
                <a:solidFill>
                  <a:srgbClr val="000000"/>
                </a:solidFill>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1800" b="0" strike="noStrike" spc="-1">
                <a:solidFill>
                  <a:srgbClr val="000000"/>
                </a:solidFill>
                <a:latin typeface="Arial"/>
              </a:rPr>
              <a:t>Secondo livello struttura</a:t>
            </a:r>
          </a:p>
          <a:p>
            <a:pPr marL="1296000" lvl="2" indent="-288000">
              <a:spcBef>
                <a:spcPts val="850"/>
              </a:spcBef>
              <a:buClr>
                <a:srgbClr val="000000"/>
              </a:buClr>
              <a:buSzPct val="45000"/>
              <a:buFont typeface="Wingdings" charset="2"/>
              <a:buChar char=""/>
            </a:pPr>
            <a:r>
              <a:rPr lang="it-IT" sz="1800" b="0" strike="noStrike" spc="-1">
                <a:solidFill>
                  <a:srgbClr val="000000"/>
                </a:solidFill>
                <a:latin typeface="Arial"/>
              </a:rPr>
              <a:t>Terzo livello struttura</a:t>
            </a:r>
          </a:p>
          <a:p>
            <a:pPr marL="1728000" lvl="3" indent="-216000">
              <a:spcBef>
                <a:spcPts val="567"/>
              </a:spcBef>
              <a:buClr>
                <a:srgbClr val="000000"/>
              </a:buClr>
              <a:buSzPct val="75000"/>
              <a:buFont typeface="Symbol" charset="2"/>
              <a:buChar char=""/>
            </a:pPr>
            <a:r>
              <a:rPr lang="it-IT" sz="1800" b="0" strike="noStrike" spc="-1">
                <a:solidFill>
                  <a:srgbClr val="000000"/>
                </a:solidFill>
                <a:latin typeface="Arial"/>
              </a:rPr>
              <a:t>Quarto livello struttura</a:t>
            </a:r>
          </a:p>
          <a:p>
            <a:pPr marL="2160000" lvl="4" indent="-216000">
              <a:spcBef>
                <a:spcPts val="283"/>
              </a:spcBef>
              <a:buClr>
                <a:srgbClr val="000000"/>
              </a:buClr>
              <a:buSzPct val="45000"/>
              <a:buFont typeface="Wingdings" charset="2"/>
              <a:buChar char=""/>
            </a:pPr>
            <a:r>
              <a:rPr lang="it-IT" sz="1800" b="0" strike="noStrike" spc="-1">
                <a:solidFill>
                  <a:srgbClr val="000000"/>
                </a:solidFill>
                <a:latin typeface="Arial"/>
              </a:rPr>
              <a:t>Quinto livello struttura</a:t>
            </a:r>
          </a:p>
          <a:p>
            <a:pPr marL="2592000" lvl="5" indent="-216000">
              <a:spcBef>
                <a:spcPts val="283"/>
              </a:spcBef>
              <a:buClr>
                <a:srgbClr val="000000"/>
              </a:buClr>
              <a:buSzPct val="45000"/>
              <a:buFont typeface="Wingdings" charset="2"/>
              <a:buChar char=""/>
            </a:pPr>
            <a:r>
              <a:rPr lang="it-IT" sz="1800" b="0" strike="noStrike" spc="-1">
                <a:solidFill>
                  <a:srgbClr val="000000"/>
                </a:solidFill>
                <a:latin typeface="Arial"/>
              </a:rPr>
              <a:t>Sesto livello struttura</a:t>
            </a:r>
          </a:p>
          <a:p>
            <a:pPr marL="3024000" lvl="6" indent="-216000">
              <a:spcBef>
                <a:spcPts val="283"/>
              </a:spcBef>
              <a:buClr>
                <a:srgbClr val="000000"/>
              </a:buClr>
              <a:buSzPct val="45000"/>
              <a:buFont typeface="Wingdings" charset="2"/>
              <a:buChar char=""/>
            </a:pPr>
            <a:r>
              <a:rPr lang="it-IT" sz="1800" b="0" strike="noStrike" spc="-1">
                <a:solidFill>
                  <a:srgbClr val="000000"/>
                </a:solidFill>
                <a:latin typeface="Arial"/>
              </a:rPr>
              <a:t>Settimo livello struttura</a:t>
            </a:r>
          </a:p>
        </p:txBody>
      </p:sp>
      <p:sp>
        <p:nvSpPr>
          <p:cNvPr id="17" name="PlaceHolder 3"/>
          <p:cNvSpPr>
            <a:spLocks noGrp="1"/>
          </p:cNvSpPr>
          <p:nvPr>
            <p:ph type="ftr" idx="10"/>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it-IT" sz="1400" b="0" strike="noStrike" spc="-1">
                <a:solidFill>
                  <a:srgbClr val="000000"/>
                </a:solidFill>
                <a:latin typeface="Times New Roman"/>
              </a:defRPr>
            </a:lvl1pPr>
          </a:lstStyle>
          <a:p>
            <a:pPr indent="0" algn="ctr">
              <a:lnSpc>
                <a:spcPct val="100000"/>
              </a:lnSpc>
              <a:buNone/>
              <a:tabLst>
                <a:tab pos="0" algn="l"/>
              </a:tabLst>
            </a:pPr>
            <a:r>
              <a:rPr lang="it-IT" sz="1400" b="0" strike="noStrike" spc="-1">
                <a:solidFill>
                  <a:srgbClr val="000000"/>
                </a:solidFill>
                <a:latin typeface="Times New Roman"/>
              </a:rPr>
              <a:t>&lt;piè di pagina&gt;</a:t>
            </a:r>
          </a:p>
        </p:txBody>
      </p:sp>
      <p:sp>
        <p:nvSpPr>
          <p:cNvPr id="18" name="PlaceHolder 4"/>
          <p:cNvSpPr>
            <a:spLocks noGrp="1"/>
          </p:cNvSpPr>
          <p:nvPr>
            <p:ph type="sldNum" idx="11"/>
          </p:nvPr>
        </p:nvSpPr>
        <p:spPr>
          <a:xfrm>
            <a:off x="8610480" y="6356520"/>
            <a:ext cx="2741760" cy="3636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x-none" sz="1200" b="0" strike="noStrike" spc="-1">
                <a:solidFill>
                  <a:srgbClr val="888888"/>
                </a:solidFill>
                <a:latin typeface="Calibri"/>
                <a:ea typeface="Calibri"/>
              </a:defRPr>
            </a:lvl1pPr>
          </a:lstStyle>
          <a:p>
            <a:pPr indent="0" algn="r">
              <a:lnSpc>
                <a:spcPct val="100000"/>
              </a:lnSpc>
              <a:buNone/>
              <a:tabLst>
                <a:tab pos="0" algn="l"/>
              </a:tabLst>
            </a:pPr>
            <a:fld id="{DBAFD2F4-88D8-435E-A6BF-10593A307D6E}" type="slidenum">
              <a:rPr lang="x-none" sz="1200" b="0" strike="noStrike" spc="-1">
                <a:solidFill>
                  <a:srgbClr val="888888"/>
                </a:solidFill>
                <a:latin typeface="Calibri"/>
                <a:ea typeface="Calibri"/>
              </a:rPr>
              <a:pPr indent="0" algn="r">
                <a:lnSpc>
                  <a:spcPct val="100000"/>
                </a:lnSpc>
                <a:buNone/>
                <a:tabLst>
                  <a:tab pos="0" algn="l"/>
                </a:tabLst>
              </a:pPr>
              <a:t>‹N›</a:t>
            </a:fld>
            <a:endParaRPr lang="it-IT" sz="1200" b="0" strike="noStrike" spc="-1">
              <a:solidFill>
                <a:srgbClr val="000000"/>
              </a:solidFill>
              <a:latin typeface="Times New Roman"/>
            </a:endParaRPr>
          </a:p>
        </p:txBody>
      </p:sp>
      <p:sp>
        <p:nvSpPr>
          <p:cNvPr id="19" name="PlaceHolder 5"/>
          <p:cNvSpPr>
            <a:spLocks noGrp="1"/>
          </p:cNvSpPr>
          <p:nvPr>
            <p:ph type="dt" idx="12"/>
          </p:nvPr>
        </p:nvSpPr>
        <p:spPr>
          <a:xfrm>
            <a:off x="838080" y="6356520"/>
            <a:ext cx="2741760" cy="363600"/>
          </a:xfrm>
          <a:prstGeom prst="rect">
            <a:avLst/>
          </a:prstGeom>
          <a:noFill/>
          <a:ln w="0">
            <a:noFill/>
          </a:ln>
        </p:spPr>
        <p:txBody>
          <a:bodyPr lIns="91440" tIns="45720" rIns="91440" bIns="45720" anchor="ctr">
            <a:noAutofit/>
          </a:bodyPr>
          <a:lstStyle>
            <a:lvl1pPr indent="0">
              <a:buNone/>
              <a:defRPr lang="it-IT" sz="1400" b="0" strike="noStrike" spc="-1">
                <a:solidFill>
                  <a:srgbClr val="000000"/>
                </a:solidFill>
                <a:latin typeface="Times New Roman"/>
              </a:defRPr>
            </a:lvl1pPr>
          </a:lstStyle>
          <a:p>
            <a:pPr indent="0">
              <a:buNone/>
            </a:pPr>
            <a:r>
              <a:rPr lang="it-IT" sz="1400" b="0" strike="noStrike" spc="-1">
                <a:solidFill>
                  <a:srgbClr val="000000"/>
                </a:solidFill>
                <a:latin typeface="Times New Roman"/>
              </a:rPr>
              <a:t>&lt;data/ora&gt;</a:t>
            </a:r>
          </a:p>
        </p:txBody>
      </p:sp>
    </p:spTree>
  </p:cSld>
  <p:clrMap bg1="lt1" tx1="dk1" bg2="lt2" tx2="dk2" accent1="accent1" accent2="accent2" accent3="accent3" accent4="accent4" accent5="accent5" accent6="accent6" hlink="hlink" folHlink="folHlink"/>
  <p:sldLayoutIdLst>
    <p:sldLayoutId id="2147483655" r:id="rId1"/>
  </p:sldLayoutIdLst>
  <p:txStyles>
    <p:titleStyle/>
    <p:bodyStyle/>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4160" cy="1324080"/>
          </a:xfrm>
          <a:prstGeom prst="rect">
            <a:avLst/>
          </a:prstGeom>
          <a:noFill/>
          <a:ln w="0">
            <a:noFill/>
          </a:ln>
        </p:spPr>
        <p:txBody>
          <a:bodyPr lIns="0" tIns="0" rIns="0" bIns="0" anchor="ctr">
            <a:noAutofit/>
          </a:bodyPr>
          <a:lstStyle/>
          <a:p>
            <a:pPr indent="0">
              <a:buNone/>
            </a:pPr>
            <a:r>
              <a:rPr lang="it-IT" sz="1800" b="0" strike="noStrike" spc="-1">
                <a:solidFill>
                  <a:srgbClr val="000000"/>
                </a:solidFill>
                <a:latin typeface="Arial"/>
              </a:rPr>
              <a:t>Fai clic per modificare il formato del testo del titolo</a:t>
            </a:r>
          </a:p>
        </p:txBody>
      </p:sp>
      <p:sp>
        <p:nvSpPr>
          <p:cNvPr id="23" name="PlaceHolder 2"/>
          <p:cNvSpPr>
            <a:spLocks noGrp="1"/>
          </p:cNvSpPr>
          <p:nvPr>
            <p:ph type="body"/>
          </p:nvPr>
        </p:nvSpPr>
        <p:spPr>
          <a:xfrm>
            <a:off x="838080" y="1825560"/>
            <a:ext cx="5130720" cy="43498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it-IT" sz="1800" b="0" strike="noStrike" spc="-1">
                <a:solidFill>
                  <a:srgbClr val="000000"/>
                </a:solidFill>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1800" b="0" strike="noStrike" spc="-1">
                <a:solidFill>
                  <a:srgbClr val="000000"/>
                </a:solidFill>
                <a:latin typeface="Arial"/>
              </a:rPr>
              <a:t>Secondo livello struttura</a:t>
            </a:r>
          </a:p>
          <a:p>
            <a:pPr marL="1296000" lvl="2" indent="-288000">
              <a:spcBef>
                <a:spcPts val="850"/>
              </a:spcBef>
              <a:buClr>
                <a:srgbClr val="000000"/>
              </a:buClr>
              <a:buSzPct val="45000"/>
              <a:buFont typeface="Wingdings" charset="2"/>
              <a:buChar char=""/>
            </a:pPr>
            <a:r>
              <a:rPr lang="it-IT" sz="1800" b="0" strike="noStrike" spc="-1">
                <a:solidFill>
                  <a:srgbClr val="000000"/>
                </a:solidFill>
                <a:latin typeface="Arial"/>
              </a:rPr>
              <a:t>Terzo livello struttura</a:t>
            </a:r>
          </a:p>
          <a:p>
            <a:pPr marL="1728000" lvl="3" indent="-216000">
              <a:spcBef>
                <a:spcPts val="567"/>
              </a:spcBef>
              <a:buClr>
                <a:srgbClr val="000000"/>
              </a:buClr>
              <a:buSzPct val="75000"/>
              <a:buFont typeface="Symbol" charset="2"/>
              <a:buChar char=""/>
            </a:pPr>
            <a:r>
              <a:rPr lang="it-IT" sz="1800" b="0" strike="noStrike" spc="-1">
                <a:solidFill>
                  <a:srgbClr val="000000"/>
                </a:solidFill>
                <a:latin typeface="Arial"/>
              </a:rPr>
              <a:t>Quarto livello struttura</a:t>
            </a:r>
          </a:p>
          <a:p>
            <a:pPr marL="2160000" lvl="4" indent="-216000">
              <a:spcBef>
                <a:spcPts val="283"/>
              </a:spcBef>
              <a:buClr>
                <a:srgbClr val="000000"/>
              </a:buClr>
              <a:buSzPct val="45000"/>
              <a:buFont typeface="Wingdings" charset="2"/>
              <a:buChar char=""/>
            </a:pPr>
            <a:r>
              <a:rPr lang="it-IT" sz="1800" b="0" strike="noStrike" spc="-1">
                <a:solidFill>
                  <a:srgbClr val="000000"/>
                </a:solidFill>
                <a:latin typeface="Arial"/>
              </a:rPr>
              <a:t>Quinto livello struttura</a:t>
            </a:r>
          </a:p>
          <a:p>
            <a:pPr marL="2592000" lvl="5" indent="-216000">
              <a:spcBef>
                <a:spcPts val="283"/>
              </a:spcBef>
              <a:buClr>
                <a:srgbClr val="000000"/>
              </a:buClr>
              <a:buSzPct val="45000"/>
              <a:buFont typeface="Wingdings" charset="2"/>
              <a:buChar char=""/>
            </a:pPr>
            <a:r>
              <a:rPr lang="it-IT" sz="1800" b="0" strike="noStrike" spc="-1">
                <a:solidFill>
                  <a:srgbClr val="000000"/>
                </a:solidFill>
                <a:latin typeface="Arial"/>
              </a:rPr>
              <a:t>Sesto livello struttura</a:t>
            </a:r>
          </a:p>
          <a:p>
            <a:pPr marL="3024000" lvl="6" indent="-216000">
              <a:spcBef>
                <a:spcPts val="283"/>
              </a:spcBef>
              <a:buClr>
                <a:srgbClr val="000000"/>
              </a:buClr>
              <a:buSzPct val="45000"/>
              <a:buFont typeface="Wingdings" charset="2"/>
              <a:buChar char=""/>
            </a:pPr>
            <a:r>
              <a:rPr lang="it-IT" sz="1800" b="0" strike="noStrike" spc="-1">
                <a:solidFill>
                  <a:srgbClr val="000000"/>
                </a:solidFill>
                <a:latin typeface="Arial"/>
              </a:rPr>
              <a:t>Settimo livello struttura</a:t>
            </a:r>
          </a:p>
        </p:txBody>
      </p:sp>
      <p:sp>
        <p:nvSpPr>
          <p:cNvPr id="24" name="PlaceHolder 3"/>
          <p:cNvSpPr>
            <a:spLocks noGrp="1"/>
          </p:cNvSpPr>
          <p:nvPr>
            <p:ph type="body"/>
          </p:nvPr>
        </p:nvSpPr>
        <p:spPr>
          <a:xfrm>
            <a:off x="6226200" y="1825560"/>
            <a:ext cx="5130720" cy="43498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it-IT" sz="1800" b="0" strike="noStrike" spc="-1">
                <a:solidFill>
                  <a:srgbClr val="000000"/>
                </a:solidFill>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1800" b="0" strike="noStrike" spc="-1">
                <a:solidFill>
                  <a:srgbClr val="000000"/>
                </a:solidFill>
                <a:latin typeface="Arial"/>
              </a:rPr>
              <a:t>Secondo livello struttura</a:t>
            </a:r>
          </a:p>
          <a:p>
            <a:pPr marL="1296000" lvl="2" indent="-288000">
              <a:spcBef>
                <a:spcPts val="850"/>
              </a:spcBef>
              <a:buClr>
                <a:srgbClr val="000000"/>
              </a:buClr>
              <a:buSzPct val="45000"/>
              <a:buFont typeface="Wingdings" charset="2"/>
              <a:buChar char=""/>
            </a:pPr>
            <a:r>
              <a:rPr lang="it-IT" sz="1800" b="0" strike="noStrike" spc="-1">
                <a:solidFill>
                  <a:srgbClr val="000000"/>
                </a:solidFill>
                <a:latin typeface="Arial"/>
              </a:rPr>
              <a:t>Terzo livello struttura</a:t>
            </a:r>
          </a:p>
          <a:p>
            <a:pPr marL="1728000" lvl="3" indent="-216000">
              <a:spcBef>
                <a:spcPts val="567"/>
              </a:spcBef>
              <a:buClr>
                <a:srgbClr val="000000"/>
              </a:buClr>
              <a:buSzPct val="75000"/>
              <a:buFont typeface="Symbol" charset="2"/>
              <a:buChar char=""/>
            </a:pPr>
            <a:r>
              <a:rPr lang="it-IT" sz="1800" b="0" strike="noStrike" spc="-1">
                <a:solidFill>
                  <a:srgbClr val="000000"/>
                </a:solidFill>
                <a:latin typeface="Arial"/>
              </a:rPr>
              <a:t>Quarto livello struttura</a:t>
            </a:r>
          </a:p>
          <a:p>
            <a:pPr marL="2160000" lvl="4" indent="-216000">
              <a:spcBef>
                <a:spcPts val="283"/>
              </a:spcBef>
              <a:buClr>
                <a:srgbClr val="000000"/>
              </a:buClr>
              <a:buSzPct val="45000"/>
              <a:buFont typeface="Wingdings" charset="2"/>
              <a:buChar char=""/>
            </a:pPr>
            <a:r>
              <a:rPr lang="it-IT" sz="1800" b="0" strike="noStrike" spc="-1">
                <a:solidFill>
                  <a:srgbClr val="000000"/>
                </a:solidFill>
                <a:latin typeface="Arial"/>
              </a:rPr>
              <a:t>Quinto livello struttura</a:t>
            </a:r>
          </a:p>
          <a:p>
            <a:pPr marL="2592000" lvl="5" indent="-216000">
              <a:spcBef>
                <a:spcPts val="283"/>
              </a:spcBef>
              <a:buClr>
                <a:srgbClr val="000000"/>
              </a:buClr>
              <a:buSzPct val="45000"/>
              <a:buFont typeface="Wingdings" charset="2"/>
              <a:buChar char=""/>
            </a:pPr>
            <a:r>
              <a:rPr lang="it-IT" sz="1800" b="0" strike="noStrike" spc="-1">
                <a:solidFill>
                  <a:srgbClr val="000000"/>
                </a:solidFill>
                <a:latin typeface="Arial"/>
              </a:rPr>
              <a:t>Sesto livello struttura</a:t>
            </a:r>
          </a:p>
          <a:p>
            <a:pPr marL="3024000" lvl="6" indent="-216000">
              <a:spcBef>
                <a:spcPts val="283"/>
              </a:spcBef>
              <a:buClr>
                <a:srgbClr val="000000"/>
              </a:buClr>
              <a:buSzPct val="45000"/>
              <a:buFont typeface="Wingdings" charset="2"/>
              <a:buChar char=""/>
            </a:pPr>
            <a:r>
              <a:rPr lang="it-IT" sz="1800" b="0" strike="noStrike" spc="-1">
                <a:solidFill>
                  <a:srgbClr val="000000"/>
                </a:solidFill>
                <a:latin typeface="Arial"/>
              </a:rPr>
              <a:t>Settimo livello struttura</a:t>
            </a:r>
          </a:p>
        </p:txBody>
      </p:sp>
      <p:sp>
        <p:nvSpPr>
          <p:cNvPr id="25" name="PlaceHolder 4"/>
          <p:cNvSpPr>
            <a:spLocks noGrp="1"/>
          </p:cNvSpPr>
          <p:nvPr>
            <p:ph type="ftr" idx="13"/>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it-IT" sz="1400" b="0" strike="noStrike" spc="-1">
                <a:solidFill>
                  <a:srgbClr val="000000"/>
                </a:solidFill>
                <a:latin typeface="Times New Roman"/>
              </a:defRPr>
            </a:lvl1pPr>
          </a:lstStyle>
          <a:p>
            <a:pPr indent="0" algn="ctr">
              <a:lnSpc>
                <a:spcPct val="100000"/>
              </a:lnSpc>
              <a:buNone/>
              <a:tabLst>
                <a:tab pos="0" algn="l"/>
              </a:tabLst>
            </a:pPr>
            <a:r>
              <a:rPr lang="it-IT" sz="1400" b="0" strike="noStrike" spc="-1">
                <a:solidFill>
                  <a:srgbClr val="000000"/>
                </a:solidFill>
                <a:latin typeface="Times New Roman"/>
              </a:rPr>
              <a:t>&lt;piè di pagina&gt;</a:t>
            </a:r>
          </a:p>
        </p:txBody>
      </p:sp>
      <p:sp>
        <p:nvSpPr>
          <p:cNvPr id="26" name="PlaceHolder 5"/>
          <p:cNvSpPr>
            <a:spLocks noGrp="1"/>
          </p:cNvSpPr>
          <p:nvPr>
            <p:ph type="sldNum" idx="14"/>
          </p:nvPr>
        </p:nvSpPr>
        <p:spPr>
          <a:xfrm>
            <a:off x="8610480" y="6356520"/>
            <a:ext cx="2741760" cy="3636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x-none" sz="1200" b="0" strike="noStrike" spc="-1">
                <a:solidFill>
                  <a:srgbClr val="888888"/>
                </a:solidFill>
                <a:latin typeface="Calibri"/>
                <a:ea typeface="Calibri"/>
              </a:defRPr>
            </a:lvl1pPr>
          </a:lstStyle>
          <a:p>
            <a:pPr indent="0" algn="r">
              <a:lnSpc>
                <a:spcPct val="100000"/>
              </a:lnSpc>
              <a:buNone/>
              <a:tabLst>
                <a:tab pos="0" algn="l"/>
              </a:tabLst>
            </a:pPr>
            <a:fld id="{87F7EB15-8F5B-4A64-873A-487F19F214CF}" type="slidenum">
              <a:rPr lang="x-none" sz="1200" b="0" strike="noStrike" spc="-1">
                <a:solidFill>
                  <a:srgbClr val="888888"/>
                </a:solidFill>
                <a:latin typeface="Calibri"/>
                <a:ea typeface="Calibri"/>
              </a:rPr>
              <a:pPr indent="0" algn="r">
                <a:lnSpc>
                  <a:spcPct val="100000"/>
                </a:lnSpc>
                <a:buNone/>
                <a:tabLst>
                  <a:tab pos="0" algn="l"/>
                </a:tabLst>
              </a:pPr>
              <a:t>‹N›</a:t>
            </a:fld>
            <a:endParaRPr lang="it-IT" sz="1200" b="0" strike="noStrike" spc="-1">
              <a:solidFill>
                <a:srgbClr val="000000"/>
              </a:solidFill>
              <a:latin typeface="Times New Roman"/>
            </a:endParaRPr>
          </a:p>
        </p:txBody>
      </p:sp>
      <p:sp>
        <p:nvSpPr>
          <p:cNvPr id="27" name="PlaceHolder 6"/>
          <p:cNvSpPr>
            <a:spLocks noGrp="1"/>
          </p:cNvSpPr>
          <p:nvPr>
            <p:ph type="dt" idx="15"/>
          </p:nvPr>
        </p:nvSpPr>
        <p:spPr>
          <a:xfrm>
            <a:off x="838080" y="6356520"/>
            <a:ext cx="2741760" cy="363600"/>
          </a:xfrm>
          <a:prstGeom prst="rect">
            <a:avLst/>
          </a:prstGeom>
          <a:noFill/>
          <a:ln w="0">
            <a:noFill/>
          </a:ln>
        </p:spPr>
        <p:txBody>
          <a:bodyPr lIns="91440" tIns="45720" rIns="91440" bIns="45720" anchor="ctr">
            <a:noAutofit/>
          </a:bodyPr>
          <a:lstStyle>
            <a:lvl1pPr indent="0">
              <a:buNone/>
              <a:defRPr lang="it-IT" sz="1400" b="0" strike="noStrike" spc="-1">
                <a:solidFill>
                  <a:srgbClr val="000000"/>
                </a:solidFill>
                <a:latin typeface="Times New Roman"/>
              </a:defRPr>
            </a:lvl1pPr>
          </a:lstStyle>
          <a:p>
            <a:pPr indent="0">
              <a:buNone/>
            </a:pPr>
            <a:r>
              <a:rPr lang="it-IT" sz="1400" b="0" strike="noStrike" spc="-1">
                <a:solidFill>
                  <a:srgbClr val="000000"/>
                </a:solidFill>
                <a:latin typeface="Times New Roman"/>
              </a:rPr>
              <a:t>&lt;data/ora&gt;</a:t>
            </a:r>
          </a:p>
        </p:txBody>
      </p:sp>
    </p:spTree>
  </p:cSld>
  <p:clrMap bg1="lt1" tx1="dk1" bg2="lt2" tx2="dk2" accent1="accent1" accent2="accent2" accent3="accent3" accent4="accent4" accent5="accent5" accent6="accent6" hlink="hlink" folHlink="folHlink"/>
  <p:sldLayoutIdLst>
    <p:sldLayoutId id="2147483657" r:id="rId1"/>
  </p:sldLayoutIdLst>
  <p:txStyles>
    <p:titleStyle/>
    <p:bodyStyle/>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1" name="PlaceHolder 1"/>
          <p:cNvSpPr>
            <a:spLocks noGrp="1"/>
          </p:cNvSpPr>
          <p:nvPr>
            <p:ph type="ftr" idx="16"/>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it-IT" sz="1400" b="0" strike="noStrike" spc="-1">
                <a:solidFill>
                  <a:srgbClr val="000000"/>
                </a:solidFill>
                <a:latin typeface="Times New Roman"/>
              </a:defRPr>
            </a:lvl1pPr>
          </a:lstStyle>
          <a:p>
            <a:pPr indent="0" algn="ctr">
              <a:lnSpc>
                <a:spcPct val="100000"/>
              </a:lnSpc>
              <a:buNone/>
              <a:tabLst>
                <a:tab pos="0" algn="l"/>
              </a:tabLst>
            </a:pPr>
            <a:r>
              <a:rPr lang="it-IT" sz="1400" b="0" strike="noStrike" spc="-1">
                <a:solidFill>
                  <a:srgbClr val="000000"/>
                </a:solidFill>
                <a:latin typeface="Times New Roman"/>
              </a:rPr>
              <a:t>&lt;piè di pagina&gt;</a:t>
            </a:r>
          </a:p>
        </p:txBody>
      </p:sp>
      <p:sp>
        <p:nvSpPr>
          <p:cNvPr id="32" name="PlaceHolder 2"/>
          <p:cNvSpPr>
            <a:spLocks noGrp="1"/>
          </p:cNvSpPr>
          <p:nvPr>
            <p:ph type="sldNum" idx="17"/>
          </p:nvPr>
        </p:nvSpPr>
        <p:spPr>
          <a:xfrm>
            <a:off x="8610480" y="6356520"/>
            <a:ext cx="2741760" cy="3636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x-none" sz="1200" b="0" strike="noStrike" spc="-1">
                <a:solidFill>
                  <a:srgbClr val="888888"/>
                </a:solidFill>
                <a:latin typeface="Calibri"/>
                <a:ea typeface="Calibri"/>
              </a:defRPr>
            </a:lvl1pPr>
          </a:lstStyle>
          <a:p>
            <a:pPr indent="0" algn="r">
              <a:lnSpc>
                <a:spcPct val="100000"/>
              </a:lnSpc>
              <a:buNone/>
              <a:tabLst>
                <a:tab pos="0" algn="l"/>
              </a:tabLst>
            </a:pPr>
            <a:fld id="{0D112CAF-8E39-424D-8794-A9B6B018FCBF}" type="slidenum">
              <a:rPr lang="x-none" sz="1200" b="0" strike="noStrike" spc="-1">
                <a:solidFill>
                  <a:srgbClr val="888888"/>
                </a:solidFill>
                <a:latin typeface="Calibri"/>
                <a:ea typeface="Calibri"/>
              </a:rPr>
              <a:pPr indent="0" algn="r">
                <a:lnSpc>
                  <a:spcPct val="100000"/>
                </a:lnSpc>
                <a:buNone/>
                <a:tabLst>
                  <a:tab pos="0" algn="l"/>
                </a:tabLst>
              </a:pPr>
              <a:t>‹N›</a:t>
            </a:fld>
            <a:endParaRPr lang="it-IT" sz="1200" b="0" strike="noStrike" spc="-1">
              <a:solidFill>
                <a:srgbClr val="000000"/>
              </a:solidFill>
              <a:latin typeface="Times New Roman"/>
            </a:endParaRPr>
          </a:p>
        </p:txBody>
      </p:sp>
      <p:sp>
        <p:nvSpPr>
          <p:cNvPr id="33" name="PlaceHolder 3"/>
          <p:cNvSpPr>
            <a:spLocks noGrp="1"/>
          </p:cNvSpPr>
          <p:nvPr>
            <p:ph type="dt" idx="18"/>
          </p:nvPr>
        </p:nvSpPr>
        <p:spPr>
          <a:xfrm>
            <a:off x="838080" y="6356520"/>
            <a:ext cx="2741760" cy="363600"/>
          </a:xfrm>
          <a:prstGeom prst="rect">
            <a:avLst/>
          </a:prstGeom>
          <a:noFill/>
          <a:ln w="0">
            <a:noFill/>
          </a:ln>
        </p:spPr>
        <p:txBody>
          <a:bodyPr lIns="91440" tIns="45720" rIns="91440" bIns="45720" anchor="ctr">
            <a:noAutofit/>
          </a:bodyPr>
          <a:lstStyle>
            <a:lvl1pPr indent="0">
              <a:buNone/>
              <a:defRPr lang="it-IT" sz="1400" b="0" strike="noStrike" spc="-1">
                <a:solidFill>
                  <a:srgbClr val="000000"/>
                </a:solidFill>
                <a:latin typeface="Times New Roman"/>
              </a:defRPr>
            </a:lvl1pPr>
          </a:lstStyle>
          <a:p>
            <a:pPr indent="0">
              <a:buNone/>
            </a:pPr>
            <a:r>
              <a:rPr lang="it-IT" sz="1400" b="0" strike="noStrike" spc="-1">
                <a:solidFill>
                  <a:srgbClr val="000000"/>
                </a:solidFill>
                <a:latin typeface="Times New Roman"/>
              </a:rPr>
              <a:t>&lt;data/ora&gt;</a:t>
            </a:r>
          </a:p>
        </p:txBody>
      </p:sp>
    </p:spTree>
  </p:cSld>
  <p:clrMap bg1="lt1" tx1="dk1" bg2="lt2" tx2="dk2" accent1="accent1" accent2="accent2" accent3="accent3" accent4="accent4" accent5="accent5" accent6="accent6" hlink="hlink" folHlink="folHlink"/>
  <p:sldLayoutIdLst>
    <p:sldLayoutId id="2147483659" r:id="rId1"/>
  </p:sldLayoutIdLst>
  <p:txStyles>
    <p:titleStyle/>
    <p:bodyStyle/>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4" name="PlaceHolder 1"/>
          <p:cNvSpPr>
            <a:spLocks noGrp="1"/>
          </p:cNvSpPr>
          <p:nvPr>
            <p:ph type="title"/>
          </p:nvPr>
        </p:nvSpPr>
        <p:spPr>
          <a:xfrm>
            <a:off x="838080" y="365040"/>
            <a:ext cx="10514160" cy="1324080"/>
          </a:xfrm>
          <a:prstGeom prst="rect">
            <a:avLst/>
          </a:prstGeom>
          <a:noFill/>
          <a:ln w="0">
            <a:noFill/>
          </a:ln>
        </p:spPr>
        <p:txBody>
          <a:bodyPr lIns="0" tIns="0" rIns="0" bIns="0" anchor="ctr">
            <a:noAutofit/>
          </a:bodyPr>
          <a:lstStyle/>
          <a:p>
            <a:pPr indent="0">
              <a:buNone/>
            </a:pPr>
            <a:r>
              <a:rPr lang="it-IT" sz="1800" b="0" strike="noStrike" spc="-1">
                <a:solidFill>
                  <a:srgbClr val="000000"/>
                </a:solidFill>
                <a:latin typeface="Arial"/>
              </a:rPr>
              <a:t>Fai clic per modificare il formato del testo del titolo</a:t>
            </a:r>
          </a:p>
        </p:txBody>
      </p:sp>
      <p:sp>
        <p:nvSpPr>
          <p:cNvPr id="35" name="PlaceHolder 2"/>
          <p:cNvSpPr>
            <a:spLocks noGrp="1"/>
          </p:cNvSpPr>
          <p:nvPr>
            <p:ph type="ftr" idx="19"/>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it-IT" sz="1400" b="0" strike="noStrike" spc="-1">
                <a:solidFill>
                  <a:srgbClr val="000000"/>
                </a:solidFill>
                <a:latin typeface="Times New Roman"/>
              </a:defRPr>
            </a:lvl1pPr>
          </a:lstStyle>
          <a:p>
            <a:pPr indent="0" algn="ctr">
              <a:lnSpc>
                <a:spcPct val="100000"/>
              </a:lnSpc>
              <a:buNone/>
              <a:tabLst>
                <a:tab pos="0" algn="l"/>
              </a:tabLst>
            </a:pPr>
            <a:r>
              <a:rPr lang="it-IT" sz="1400" b="0" strike="noStrike" spc="-1">
                <a:solidFill>
                  <a:srgbClr val="000000"/>
                </a:solidFill>
                <a:latin typeface="Times New Roman"/>
              </a:rPr>
              <a:t>&lt;piè di pagina&gt;</a:t>
            </a:r>
          </a:p>
        </p:txBody>
      </p:sp>
      <p:sp>
        <p:nvSpPr>
          <p:cNvPr id="36" name="PlaceHolder 3"/>
          <p:cNvSpPr>
            <a:spLocks noGrp="1"/>
          </p:cNvSpPr>
          <p:nvPr>
            <p:ph type="sldNum" idx="20"/>
          </p:nvPr>
        </p:nvSpPr>
        <p:spPr>
          <a:xfrm>
            <a:off x="8610480" y="6356520"/>
            <a:ext cx="2741760" cy="3636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x-none" sz="1200" b="0" strike="noStrike" spc="-1">
                <a:solidFill>
                  <a:srgbClr val="888888"/>
                </a:solidFill>
                <a:latin typeface="Calibri"/>
                <a:ea typeface="Calibri"/>
              </a:defRPr>
            </a:lvl1pPr>
          </a:lstStyle>
          <a:p>
            <a:pPr indent="0" algn="r">
              <a:lnSpc>
                <a:spcPct val="100000"/>
              </a:lnSpc>
              <a:buNone/>
              <a:tabLst>
                <a:tab pos="0" algn="l"/>
              </a:tabLst>
            </a:pPr>
            <a:fld id="{2F03766A-CD3D-4895-B725-346E4DFD3416}" type="slidenum">
              <a:rPr lang="x-none" sz="1200" b="0" strike="noStrike" spc="-1">
                <a:solidFill>
                  <a:srgbClr val="888888"/>
                </a:solidFill>
                <a:latin typeface="Calibri"/>
                <a:ea typeface="Calibri"/>
              </a:rPr>
              <a:pPr indent="0" algn="r">
                <a:lnSpc>
                  <a:spcPct val="100000"/>
                </a:lnSpc>
                <a:buNone/>
                <a:tabLst>
                  <a:tab pos="0" algn="l"/>
                </a:tabLst>
              </a:pPr>
              <a:t>‹N›</a:t>
            </a:fld>
            <a:endParaRPr lang="it-IT" sz="1200" b="0" strike="noStrike" spc="-1">
              <a:solidFill>
                <a:srgbClr val="000000"/>
              </a:solidFill>
              <a:latin typeface="Times New Roman"/>
            </a:endParaRPr>
          </a:p>
        </p:txBody>
      </p:sp>
      <p:sp>
        <p:nvSpPr>
          <p:cNvPr id="37" name="PlaceHolder 4"/>
          <p:cNvSpPr>
            <a:spLocks noGrp="1"/>
          </p:cNvSpPr>
          <p:nvPr>
            <p:ph type="dt" idx="21"/>
          </p:nvPr>
        </p:nvSpPr>
        <p:spPr>
          <a:xfrm>
            <a:off x="838080" y="6356520"/>
            <a:ext cx="2741760" cy="363600"/>
          </a:xfrm>
          <a:prstGeom prst="rect">
            <a:avLst/>
          </a:prstGeom>
          <a:noFill/>
          <a:ln w="0">
            <a:noFill/>
          </a:ln>
        </p:spPr>
        <p:txBody>
          <a:bodyPr lIns="91440" tIns="45720" rIns="91440" bIns="45720" anchor="ctr">
            <a:noAutofit/>
          </a:bodyPr>
          <a:lstStyle>
            <a:lvl1pPr indent="0">
              <a:buNone/>
              <a:defRPr lang="it-IT" sz="1400" b="0" strike="noStrike" spc="-1">
                <a:solidFill>
                  <a:srgbClr val="000000"/>
                </a:solidFill>
                <a:latin typeface="Times New Roman"/>
              </a:defRPr>
            </a:lvl1pPr>
          </a:lstStyle>
          <a:p>
            <a:pPr indent="0">
              <a:buNone/>
            </a:pPr>
            <a:r>
              <a:rPr lang="it-IT" sz="1400" b="0" strike="noStrike" spc="-1">
                <a:solidFill>
                  <a:srgbClr val="000000"/>
                </a:solidFill>
                <a:latin typeface="Times New Roman"/>
              </a:rPr>
              <a:t>&lt;data/ora&gt;</a:t>
            </a:r>
          </a:p>
        </p:txBody>
      </p:sp>
    </p:spTree>
  </p:cSld>
  <p:clrMap bg1="lt1" tx1="dk1" bg2="lt2" tx2="dk2" accent1="accent1" accent2="accent2" accent3="accent3" accent4="accent4" accent5="accent5" accent6="accent6" hlink="hlink" folHlink="folHlink"/>
  <p:sldLayoutIdLst>
    <p:sldLayoutId id="2147483661" r:id="rId1"/>
  </p:sldLayoutIdLst>
  <p:txStyles>
    <p:titleStyle/>
    <p:bodyStyle/>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9" name="PlaceHolder 1"/>
          <p:cNvSpPr>
            <a:spLocks noGrp="1"/>
          </p:cNvSpPr>
          <p:nvPr>
            <p:ph type="ftr" idx="22"/>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it-IT" sz="1400" b="0" strike="noStrike" spc="-1">
                <a:solidFill>
                  <a:srgbClr val="000000"/>
                </a:solidFill>
                <a:latin typeface="Times New Roman"/>
              </a:defRPr>
            </a:lvl1pPr>
          </a:lstStyle>
          <a:p>
            <a:pPr indent="0" algn="ctr">
              <a:lnSpc>
                <a:spcPct val="100000"/>
              </a:lnSpc>
              <a:buNone/>
              <a:tabLst>
                <a:tab pos="0" algn="l"/>
              </a:tabLst>
            </a:pPr>
            <a:r>
              <a:rPr lang="it-IT" sz="1400" b="0" strike="noStrike" spc="-1">
                <a:solidFill>
                  <a:srgbClr val="000000"/>
                </a:solidFill>
                <a:latin typeface="Times New Roman"/>
              </a:rPr>
              <a:t>&lt;piè di pagina&gt;</a:t>
            </a:r>
          </a:p>
        </p:txBody>
      </p:sp>
      <p:sp>
        <p:nvSpPr>
          <p:cNvPr id="40" name="PlaceHolder 2"/>
          <p:cNvSpPr>
            <a:spLocks noGrp="1"/>
          </p:cNvSpPr>
          <p:nvPr>
            <p:ph type="sldNum" idx="23"/>
          </p:nvPr>
        </p:nvSpPr>
        <p:spPr>
          <a:xfrm>
            <a:off x="8610480" y="6356520"/>
            <a:ext cx="2741760" cy="3636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x-none" sz="1200" b="0" strike="noStrike" spc="-1">
                <a:solidFill>
                  <a:srgbClr val="888888"/>
                </a:solidFill>
                <a:latin typeface="Calibri"/>
                <a:ea typeface="Calibri"/>
              </a:defRPr>
            </a:lvl1pPr>
          </a:lstStyle>
          <a:p>
            <a:pPr indent="0" algn="r">
              <a:lnSpc>
                <a:spcPct val="100000"/>
              </a:lnSpc>
              <a:buNone/>
              <a:tabLst>
                <a:tab pos="0" algn="l"/>
              </a:tabLst>
            </a:pPr>
            <a:fld id="{54AE3EF8-5866-4993-85A3-6BEC0E9093CD}" type="slidenum">
              <a:rPr lang="x-none" sz="1200" b="0" strike="noStrike" spc="-1">
                <a:solidFill>
                  <a:srgbClr val="888888"/>
                </a:solidFill>
                <a:latin typeface="Calibri"/>
                <a:ea typeface="Calibri"/>
              </a:rPr>
              <a:pPr indent="0" algn="r">
                <a:lnSpc>
                  <a:spcPct val="100000"/>
                </a:lnSpc>
                <a:buNone/>
                <a:tabLst>
                  <a:tab pos="0" algn="l"/>
                </a:tabLst>
              </a:pPr>
              <a:t>‹N›</a:t>
            </a:fld>
            <a:endParaRPr lang="it-IT" sz="1200" b="0" strike="noStrike" spc="-1">
              <a:solidFill>
                <a:srgbClr val="000000"/>
              </a:solidFill>
              <a:latin typeface="Times New Roman"/>
            </a:endParaRPr>
          </a:p>
        </p:txBody>
      </p:sp>
      <p:sp>
        <p:nvSpPr>
          <p:cNvPr id="41" name="PlaceHolder 3"/>
          <p:cNvSpPr>
            <a:spLocks noGrp="1"/>
          </p:cNvSpPr>
          <p:nvPr>
            <p:ph type="dt" idx="24"/>
          </p:nvPr>
        </p:nvSpPr>
        <p:spPr>
          <a:xfrm>
            <a:off x="838080" y="6356520"/>
            <a:ext cx="2741760" cy="363600"/>
          </a:xfrm>
          <a:prstGeom prst="rect">
            <a:avLst/>
          </a:prstGeom>
          <a:noFill/>
          <a:ln w="0">
            <a:noFill/>
          </a:ln>
        </p:spPr>
        <p:txBody>
          <a:bodyPr lIns="91440" tIns="45720" rIns="91440" bIns="45720" anchor="ctr">
            <a:noAutofit/>
          </a:bodyPr>
          <a:lstStyle>
            <a:lvl1pPr indent="0">
              <a:buNone/>
              <a:defRPr lang="it-IT" sz="1400" b="0" strike="noStrike" spc="-1">
                <a:solidFill>
                  <a:srgbClr val="000000"/>
                </a:solidFill>
                <a:latin typeface="Times New Roman"/>
              </a:defRPr>
            </a:lvl1pPr>
          </a:lstStyle>
          <a:p>
            <a:pPr indent="0">
              <a:buNone/>
            </a:pPr>
            <a:r>
              <a:rPr lang="it-IT" sz="1400" b="0" strike="noStrike" spc="-1">
                <a:solidFill>
                  <a:srgbClr val="000000"/>
                </a:solidFill>
                <a:latin typeface="Times New Roman"/>
              </a:rPr>
              <a:t>&lt;data/ora&gt;</a:t>
            </a:r>
          </a:p>
        </p:txBody>
      </p:sp>
    </p:spTree>
  </p:cSld>
  <p:clrMap bg1="lt1" tx1="dk1" bg2="lt2" tx2="dk2" accent1="accent1" accent2="accent2" accent3="accent3" accent4="accent4" accent5="accent5" accent6="accent6" hlink="hlink" folHlink="folHlink"/>
  <p:sldLayoutIdLst>
    <p:sldLayoutId id="2147483663" r:id="rId1"/>
  </p:sldLayoutIdLst>
  <p:txStyles>
    <p:titleStyle/>
    <p:bodyStyle/>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2" name="PlaceHolder 1"/>
          <p:cNvSpPr>
            <a:spLocks noGrp="1"/>
          </p:cNvSpPr>
          <p:nvPr>
            <p:ph type="ftr" idx="25"/>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it-IT" sz="1400" b="0" strike="noStrike" spc="-1">
                <a:solidFill>
                  <a:srgbClr val="000000"/>
                </a:solidFill>
                <a:latin typeface="Times New Roman"/>
              </a:defRPr>
            </a:lvl1pPr>
          </a:lstStyle>
          <a:p>
            <a:pPr indent="0" algn="ctr">
              <a:lnSpc>
                <a:spcPct val="100000"/>
              </a:lnSpc>
              <a:buNone/>
              <a:tabLst>
                <a:tab pos="0" algn="l"/>
              </a:tabLst>
            </a:pPr>
            <a:r>
              <a:rPr lang="it-IT" sz="1400" b="0" strike="noStrike" spc="-1">
                <a:solidFill>
                  <a:srgbClr val="000000"/>
                </a:solidFill>
                <a:latin typeface="Times New Roman"/>
              </a:rPr>
              <a:t>&lt;piè di pagina&gt;</a:t>
            </a:r>
          </a:p>
        </p:txBody>
      </p:sp>
      <p:sp>
        <p:nvSpPr>
          <p:cNvPr id="43" name="PlaceHolder 2"/>
          <p:cNvSpPr>
            <a:spLocks noGrp="1"/>
          </p:cNvSpPr>
          <p:nvPr>
            <p:ph type="sldNum" idx="26"/>
          </p:nvPr>
        </p:nvSpPr>
        <p:spPr>
          <a:xfrm>
            <a:off x="8610480" y="6356520"/>
            <a:ext cx="2741760" cy="3636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x-none" sz="1200" b="0" strike="noStrike" spc="-1">
                <a:solidFill>
                  <a:srgbClr val="888888"/>
                </a:solidFill>
                <a:latin typeface="Calibri"/>
                <a:ea typeface="Calibri"/>
              </a:defRPr>
            </a:lvl1pPr>
          </a:lstStyle>
          <a:p>
            <a:pPr indent="0" algn="r">
              <a:lnSpc>
                <a:spcPct val="100000"/>
              </a:lnSpc>
              <a:buNone/>
              <a:tabLst>
                <a:tab pos="0" algn="l"/>
              </a:tabLst>
            </a:pPr>
            <a:fld id="{A97B8B3C-6D94-4037-8BF2-764571AD7B80}" type="slidenum">
              <a:rPr lang="x-none" sz="1200" b="0" strike="noStrike" spc="-1">
                <a:solidFill>
                  <a:srgbClr val="888888"/>
                </a:solidFill>
                <a:latin typeface="Calibri"/>
                <a:ea typeface="Calibri"/>
              </a:rPr>
              <a:pPr indent="0" algn="r">
                <a:lnSpc>
                  <a:spcPct val="100000"/>
                </a:lnSpc>
                <a:buNone/>
                <a:tabLst>
                  <a:tab pos="0" algn="l"/>
                </a:tabLst>
              </a:pPr>
              <a:t>‹N›</a:t>
            </a:fld>
            <a:endParaRPr lang="it-IT" sz="1200" b="0" strike="noStrike" spc="-1">
              <a:solidFill>
                <a:srgbClr val="000000"/>
              </a:solidFill>
              <a:latin typeface="Times New Roman"/>
            </a:endParaRPr>
          </a:p>
        </p:txBody>
      </p:sp>
      <p:sp>
        <p:nvSpPr>
          <p:cNvPr id="44" name="PlaceHolder 3"/>
          <p:cNvSpPr>
            <a:spLocks noGrp="1"/>
          </p:cNvSpPr>
          <p:nvPr>
            <p:ph type="dt" idx="27"/>
          </p:nvPr>
        </p:nvSpPr>
        <p:spPr>
          <a:xfrm>
            <a:off x="838080" y="6356520"/>
            <a:ext cx="2741760" cy="363600"/>
          </a:xfrm>
          <a:prstGeom prst="rect">
            <a:avLst/>
          </a:prstGeom>
          <a:noFill/>
          <a:ln w="0">
            <a:noFill/>
          </a:ln>
        </p:spPr>
        <p:txBody>
          <a:bodyPr lIns="91440" tIns="45720" rIns="91440" bIns="45720" anchor="ctr">
            <a:noAutofit/>
          </a:bodyPr>
          <a:lstStyle>
            <a:lvl1pPr indent="0">
              <a:buNone/>
              <a:defRPr lang="it-IT" sz="1400" b="0" strike="noStrike" spc="-1">
                <a:solidFill>
                  <a:srgbClr val="000000"/>
                </a:solidFill>
                <a:latin typeface="Times New Roman"/>
              </a:defRPr>
            </a:lvl1pPr>
          </a:lstStyle>
          <a:p>
            <a:pPr indent="0">
              <a:buNone/>
            </a:pPr>
            <a:r>
              <a:rPr lang="it-IT" sz="1400" b="0" strike="noStrike" spc="-1">
                <a:solidFill>
                  <a:srgbClr val="000000"/>
                </a:solidFill>
                <a:latin typeface="Times New Roman"/>
              </a:rPr>
              <a:t>&lt;data/ora&gt;</a:t>
            </a:r>
          </a:p>
        </p:txBody>
      </p:sp>
    </p:spTree>
  </p:cSld>
  <p:clrMap bg1="lt1" tx1="dk1" bg2="lt2" tx2="dk2" accent1="accent1" accent2="accent2" accent3="accent3" accent4="accent4" accent5="accent5" accent6="accent6" hlink="hlink" folHlink="folHlink"/>
  <p:sldLayoutIdLst>
    <p:sldLayoutId id="2147483665" r:id="rId1"/>
  </p:sldLayoutIdLst>
  <p:txStyles>
    <p:titleStyle/>
    <p:bodyStyle/>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5" name="PlaceHolder 1"/>
          <p:cNvSpPr>
            <a:spLocks noGrp="1"/>
          </p:cNvSpPr>
          <p:nvPr>
            <p:ph type="ftr" idx="28"/>
          </p:nvPr>
        </p:nvSpPr>
        <p:spPr>
          <a:xfrm>
            <a:off x="4038480" y="6356520"/>
            <a:ext cx="4113360" cy="3636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it-IT" sz="1400" b="0" strike="noStrike" spc="-1">
                <a:solidFill>
                  <a:srgbClr val="000000"/>
                </a:solidFill>
                <a:latin typeface="Times New Roman"/>
              </a:defRPr>
            </a:lvl1pPr>
          </a:lstStyle>
          <a:p>
            <a:pPr indent="0" algn="ctr">
              <a:lnSpc>
                <a:spcPct val="100000"/>
              </a:lnSpc>
              <a:buNone/>
              <a:tabLst>
                <a:tab pos="0" algn="l"/>
              </a:tabLst>
            </a:pPr>
            <a:r>
              <a:rPr lang="it-IT" sz="1400" b="0" strike="noStrike" spc="-1">
                <a:solidFill>
                  <a:srgbClr val="000000"/>
                </a:solidFill>
                <a:latin typeface="Times New Roman"/>
              </a:rPr>
              <a:t>&lt;piè di pagina&gt;</a:t>
            </a:r>
          </a:p>
        </p:txBody>
      </p:sp>
      <p:sp>
        <p:nvSpPr>
          <p:cNvPr id="46" name="PlaceHolder 2"/>
          <p:cNvSpPr>
            <a:spLocks noGrp="1"/>
          </p:cNvSpPr>
          <p:nvPr>
            <p:ph type="sldNum" idx="29"/>
          </p:nvPr>
        </p:nvSpPr>
        <p:spPr>
          <a:xfrm>
            <a:off x="8610480" y="6356520"/>
            <a:ext cx="2741760" cy="3636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x-none" sz="1200" b="0" strike="noStrike" spc="-1">
                <a:solidFill>
                  <a:srgbClr val="888888"/>
                </a:solidFill>
                <a:latin typeface="Calibri"/>
                <a:ea typeface="Calibri"/>
              </a:defRPr>
            </a:lvl1pPr>
          </a:lstStyle>
          <a:p>
            <a:pPr indent="0" algn="r">
              <a:lnSpc>
                <a:spcPct val="100000"/>
              </a:lnSpc>
              <a:buNone/>
              <a:tabLst>
                <a:tab pos="0" algn="l"/>
              </a:tabLst>
            </a:pPr>
            <a:fld id="{6231773D-23F2-473A-8350-DF64E6FD2A5A}" type="slidenum">
              <a:rPr lang="x-none" sz="1200" b="0" strike="noStrike" spc="-1">
                <a:solidFill>
                  <a:srgbClr val="888888"/>
                </a:solidFill>
                <a:latin typeface="Calibri"/>
                <a:ea typeface="Calibri"/>
              </a:rPr>
              <a:pPr indent="0" algn="r">
                <a:lnSpc>
                  <a:spcPct val="100000"/>
                </a:lnSpc>
                <a:buNone/>
                <a:tabLst>
                  <a:tab pos="0" algn="l"/>
                </a:tabLst>
              </a:pPr>
              <a:t>‹N›</a:t>
            </a:fld>
            <a:endParaRPr lang="it-IT" sz="1200" b="0" strike="noStrike" spc="-1">
              <a:solidFill>
                <a:srgbClr val="000000"/>
              </a:solidFill>
              <a:latin typeface="Times New Roman"/>
            </a:endParaRPr>
          </a:p>
        </p:txBody>
      </p:sp>
      <p:sp>
        <p:nvSpPr>
          <p:cNvPr id="47" name="PlaceHolder 3"/>
          <p:cNvSpPr>
            <a:spLocks noGrp="1"/>
          </p:cNvSpPr>
          <p:nvPr>
            <p:ph type="dt" idx="30"/>
          </p:nvPr>
        </p:nvSpPr>
        <p:spPr>
          <a:xfrm>
            <a:off x="838080" y="6356520"/>
            <a:ext cx="2741760" cy="363600"/>
          </a:xfrm>
          <a:prstGeom prst="rect">
            <a:avLst/>
          </a:prstGeom>
          <a:noFill/>
          <a:ln w="0">
            <a:noFill/>
          </a:ln>
        </p:spPr>
        <p:txBody>
          <a:bodyPr lIns="91440" tIns="45720" rIns="91440" bIns="45720" anchor="ctr">
            <a:noAutofit/>
          </a:bodyPr>
          <a:lstStyle>
            <a:lvl1pPr indent="0">
              <a:buNone/>
              <a:defRPr lang="it-IT" sz="1400" b="0" strike="noStrike" spc="-1">
                <a:solidFill>
                  <a:srgbClr val="000000"/>
                </a:solidFill>
                <a:latin typeface="Times New Roman"/>
              </a:defRPr>
            </a:lvl1pPr>
          </a:lstStyle>
          <a:p>
            <a:pPr indent="0">
              <a:buNone/>
            </a:pPr>
            <a:r>
              <a:rPr lang="it-IT" sz="1400" b="0" strike="noStrike" spc="-1">
                <a:solidFill>
                  <a:srgbClr val="000000"/>
                </a:solidFill>
                <a:latin typeface="Times New Roman"/>
              </a:rPr>
              <a:t>&lt;data/ora&gt;</a:t>
            </a:r>
          </a:p>
        </p:txBody>
      </p:sp>
    </p:spTree>
  </p:cSld>
  <p:clrMap bg1="lt1" tx1="dk1" bg2="lt2" tx2="dk2" accent1="accent1" accent2="accent2" accent3="accent3" accent4="accent4" accent5="accent5" accent6="accent6" hlink="hlink" folHlink="folHlink"/>
  <p:sldLayoutIdLst>
    <p:sldLayoutId id="2147483667" r:id="rId1"/>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1523880" y="1122480"/>
            <a:ext cx="9900712" cy="1730456"/>
          </a:xfrm>
          <a:prstGeom prst="rect">
            <a:avLst/>
          </a:prstGeom>
          <a:noFill/>
          <a:ln w="0">
            <a:noFill/>
          </a:ln>
        </p:spPr>
        <p:txBody>
          <a:bodyPr lIns="91440" tIns="45720" rIns="91440" bIns="45720" anchor="b">
            <a:normAutofit fontScale="90000"/>
          </a:bodyPr>
          <a:lstStyle/>
          <a:p>
            <a:pPr indent="0" algn="ctr">
              <a:lnSpc>
                <a:spcPct val="100000"/>
              </a:lnSpc>
              <a:buNone/>
              <a:tabLst>
                <a:tab pos="0" algn="l"/>
              </a:tabLst>
            </a:pPr>
            <a:r>
              <a:rPr lang="en-GB" sz="4400" spc="-1" noProof="0" dirty="0">
                <a:solidFill>
                  <a:srgbClr val="000000"/>
                </a:solidFill>
                <a:latin typeface="Arial"/>
              </a:rPr>
              <a:t>Evaluation of efficacy and effectiveness</a:t>
            </a:r>
            <a:br>
              <a:rPr lang="en-GB" sz="4400" spc="-1" noProof="0" dirty="0">
                <a:solidFill>
                  <a:srgbClr val="000000"/>
                </a:solidFill>
                <a:latin typeface="Arial"/>
              </a:rPr>
            </a:br>
            <a:r>
              <a:rPr lang="en-GB" sz="4400" b="0" strike="noStrike" spc="-1" noProof="0" dirty="0">
                <a:solidFill>
                  <a:srgbClr val="000000"/>
                </a:solidFill>
                <a:latin typeface="Arial"/>
              </a:rPr>
              <a:t>Cost-Benefit Analysis and SWOT Analysis</a:t>
            </a:r>
          </a:p>
        </p:txBody>
      </p:sp>
    </p:spTree>
  </p:cSld>
  <p:clrMapOvr>
    <a:masterClrMapping/>
  </p:clrMapOvr>
  <mc:AlternateContent xmlns:mc="http://schemas.openxmlformats.org/markup-compatibility/2006" xmlns:p14="http://schemas.microsoft.com/office/powerpoint/2010/main">
    <mc:Choice Requires="p14">
      <p:transition spd="slow" p14:dur="2000" advTm="21000"/>
    </mc:Choice>
    <mc:Fallback xmlns="">
      <p:transition spd="slow" advTm="21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2831040" y="365040"/>
            <a:ext cx="8521560" cy="1324080"/>
          </a:xfrm>
          <a:prstGeom prst="rect">
            <a:avLst/>
          </a:prstGeom>
          <a:noFill/>
          <a:ln w="0">
            <a:noFill/>
          </a:ln>
        </p:spPr>
        <p:txBody>
          <a:bodyPr lIns="91440" tIns="45720" rIns="91440" bIns="45720" anchor="ctr">
            <a:normAutofit/>
          </a:bodyPr>
          <a:lstStyle/>
          <a:p>
            <a:pPr indent="0">
              <a:lnSpc>
                <a:spcPct val="90000"/>
              </a:lnSpc>
              <a:buNone/>
              <a:tabLst>
                <a:tab pos="0" algn="l"/>
              </a:tabLst>
            </a:pPr>
            <a:r>
              <a:rPr lang="en-GB" sz="4400" b="1" spc="-1" noProof="0" dirty="0">
                <a:solidFill>
                  <a:schemeClr val="dk1"/>
                </a:solidFill>
                <a:latin typeface="Calibri"/>
                <a:ea typeface="Calibri"/>
              </a:rPr>
              <a:t>C</a:t>
            </a:r>
            <a:r>
              <a:rPr lang="en-GB" sz="4400" b="1" strike="noStrike" spc="-1" noProof="0" dirty="0">
                <a:solidFill>
                  <a:schemeClr val="dk1"/>
                </a:solidFill>
                <a:latin typeface="Calibri"/>
                <a:ea typeface="Calibri"/>
              </a:rPr>
              <a:t>BA – Cost-Benefit Analysis</a:t>
            </a:r>
            <a:endParaRPr lang="en-GB" sz="4400" b="0" strike="noStrike" spc="-1" noProof="0" dirty="0">
              <a:solidFill>
                <a:srgbClr val="000000"/>
              </a:solidFill>
              <a:latin typeface="Arial"/>
            </a:endParaRPr>
          </a:p>
        </p:txBody>
      </p:sp>
      <p:sp>
        <p:nvSpPr>
          <p:cNvPr id="50" name="PlaceHolder 2"/>
          <p:cNvSpPr>
            <a:spLocks noGrp="1"/>
          </p:cNvSpPr>
          <p:nvPr>
            <p:ph/>
          </p:nvPr>
        </p:nvSpPr>
        <p:spPr>
          <a:xfrm>
            <a:off x="838080" y="1825560"/>
            <a:ext cx="10802536" cy="4051712"/>
          </a:xfrm>
          <a:prstGeom prst="rect">
            <a:avLst/>
          </a:prstGeom>
          <a:noFill/>
          <a:ln w="0">
            <a:noFill/>
          </a:ln>
        </p:spPr>
        <p:txBody>
          <a:bodyPr lIns="91440" tIns="45720" rIns="91440" bIns="45720" anchor="t">
            <a:normAutofit/>
          </a:bodyPr>
          <a:lstStyle/>
          <a:p>
            <a:pPr marL="457200" indent="-343080">
              <a:lnSpc>
                <a:spcPct val="90000"/>
              </a:lnSpc>
              <a:spcBef>
                <a:spcPts val="1001"/>
              </a:spcBef>
              <a:buClr>
                <a:srgbClr val="000000"/>
              </a:buClr>
              <a:buFont typeface="Arial"/>
              <a:buChar char="•"/>
            </a:pPr>
            <a:r>
              <a:rPr lang="en-GB" sz="3000" b="0" strike="noStrike" spc="-1" noProof="0" dirty="0">
                <a:solidFill>
                  <a:schemeClr val="dk1"/>
                </a:solidFill>
                <a:latin typeface="Calibri"/>
                <a:ea typeface="Calibri"/>
              </a:rPr>
              <a:t>It’s a methodology used to assess</a:t>
            </a:r>
            <a:r>
              <a:rPr lang="en-GB" sz="3000" spc="-1" noProof="0" dirty="0">
                <a:solidFill>
                  <a:schemeClr val="dk1"/>
                </a:solidFill>
                <a:latin typeface="Calibri"/>
                <a:ea typeface="Calibri"/>
              </a:rPr>
              <a:t> the efficacy of normative policies, initiatives and interventions</a:t>
            </a:r>
            <a:endParaRPr lang="en-GB" sz="3000" b="0" strike="noStrike" spc="-1" noProof="0" dirty="0">
              <a:solidFill>
                <a:srgbClr val="000000"/>
              </a:solidFill>
              <a:latin typeface="Arial"/>
            </a:endParaRPr>
          </a:p>
          <a:p>
            <a:pPr marL="457200" indent="-343080">
              <a:lnSpc>
                <a:spcPct val="90000"/>
              </a:lnSpc>
              <a:spcBef>
                <a:spcPts val="1001"/>
              </a:spcBef>
              <a:buClr>
                <a:srgbClr val="000000"/>
              </a:buClr>
              <a:buFont typeface="Arial"/>
              <a:buChar char="•"/>
            </a:pPr>
            <a:r>
              <a:rPr lang="en-GB" sz="3000" b="0" strike="noStrike" spc="-1" noProof="0" dirty="0">
                <a:solidFill>
                  <a:schemeClr val="dk1"/>
                </a:solidFill>
                <a:latin typeface="Calibri"/>
                <a:ea typeface="Calibri"/>
              </a:rPr>
              <a:t>It determines whether the social benefits of a certain intervention or policy outweigh its social costs</a:t>
            </a:r>
          </a:p>
          <a:p>
            <a:pPr marL="457200" indent="-343080">
              <a:lnSpc>
                <a:spcPct val="90000"/>
              </a:lnSpc>
              <a:spcBef>
                <a:spcPts val="1001"/>
              </a:spcBef>
              <a:buClr>
                <a:srgbClr val="000000"/>
              </a:buClr>
              <a:buFont typeface="Arial"/>
              <a:buChar char="•"/>
            </a:pPr>
            <a:r>
              <a:rPr lang="en-GB" sz="3000" b="0" strike="noStrike" spc="-1" noProof="0" dirty="0">
                <a:solidFill>
                  <a:schemeClr val="dk1"/>
                </a:solidFill>
                <a:latin typeface="Calibri"/>
                <a:ea typeface="Calibri"/>
              </a:rPr>
              <a:t>A project  is profitable when the benefits exceed the total expenses</a:t>
            </a:r>
            <a:endParaRPr lang="en-GB" sz="3000" b="0" strike="noStrike" spc="-1" noProof="0"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a:extLst>
            <a:ext uri="{FF2B5EF4-FFF2-40B4-BE49-F238E27FC236}">
              <a16:creationId xmlns:a16="http://schemas.microsoft.com/office/drawing/2014/main" id="{F63B7B8C-E912-14DF-7714-5FA5AC25C266}"/>
            </a:ext>
          </a:extLst>
        </p:cNvPr>
        <p:cNvGrpSpPr/>
        <p:nvPr/>
      </p:nvGrpSpPr>
      <p:grpSpPr>
        <a:xfrm>
          <a:off x="0" y="0"/>
          <a:ext cx="0" cy="0"/>
          <a:chOff x="0" y="0"/>
          <a:chExt cx="0" cy="0"/>
        </a:xfrm>
      </p:grpSpPr>
      <p:sp>
        <p:nvSpPr>
          <p:cNvPr id="49" name="PlaceHolder 1">
            <a:extLst>
              <a:ext uri="{FF2B5EF4-FFF2-40B4-BE49-F238E27FC236}">
                <a16:creationId xmlns:a16="http://schemas.microsoft.com/office/drawing/2014/main" id="{32FA634F-ED3C-6F3D-264E-A6EFA9C7586F}"/>
              </a:ext>
            </a:extLst>
          </p:cNvPr>
          <p:cNvSpPr>
            <a:spLocks noGrp="1"/>
          </p:cNvSpPr>
          <p:nvPr>
            <p:ph type="title"/>
          </p:nvPr>
        </p:nvSpPr>
        <p:spPr>
          <a:xfrm>
            <a:off x="2831040" y="365040"/>
            <a:ext cx="8521560" cy="1324080"/>
          </a:xfrm>
          <a:prstGeom prst="rect">
            <a:avLst/>
          </a:prstGeom>
          <a:noFill/>
          <a:ln w="0">
            <a:noFill/>
          </a:ln>
        </p:spPr>
        <p:txBody>
          <a:bodyPr lIns="91440" tIns="45720" rIns="91440" bIns="45720" anchor="ctr">
            <a:normAutofit/>
          </a:bodyPr>
          <a:lstStyle/>
          <a:p>
            <a:pPr indent="0">
              <a:lnSpc>
                <a:spcPct val="90000"/>
              </a:lnSpc>
              <a:buNone/>
              <a:tabLst>
                <a:tab pos="0" algn="l"/>
              </a:tabLst>
            </a:pPr>
            <a:r>
              <a:rPr lang="en-GB" sz="4400" b="1" spc="-1" noProof="0" dirty="0">
                <a:solidFill>
                  <a:schemeClr val="dk1"/>
                </a:solidFill>
                <a:latin typeface="Calibri"/>
                <a:ea typeface="Calibri"/>
              </a:rPr>
              <a:t>C</a:t>
            </a:r>
            <a:r>
              <a:rPr lang="en-GB" sz="4400" b="1" strike="noStrike" spc="-1" noProof="0" dirty="0">
                <a:solidFill>
                  <a:schemeClr val="dk1"/>
                </a:solidFill>
                <a:latin typeface="Calibri"/>
                <a:ea typeface="Calibri"/>
              </a:rPr>
              <a:t>BA – Cost-Benefit Analysis</a:t>
            </a:r>
            <a:endParaRPr lang="en-GB" sz="4400" b="0" strike="noStrike" spc="-1" noProof="0" dirty="0">
              <a:solidFill>
                <a:srgbClr val="000000"/>
              </a:solidFill>
              <a:latin typeface="Arial"/>
            </a:endParaRPr>
          </a:p>
        </p:txBody>
      </p:sp>
      <p:sp>
        <p:nvSpPr>
          <p:cNvPr id="50" name="PlaceHolder 2">
            <a:extLst>
              <a:ext uri="{FF2B5EF4-FFF2-40B4-BE49-F238E27FC236}">
                <a16:creationId xmlns:a16="http://schemas.microsoft.com/office/drawing/2014/main" id="{16EB5DD1-C684-6848-7689-EFFDAF633E84}"/>
              </a:ext>
            </a:extLst>
          </p:cNvPr>
          <p:cNvSpPr>
            <a:spLocks noGrp="1"/>
          </p:cNvSpPr>
          <p:nvPr>
            <p:ph/>
          </p:nvPr>
        </p:nvSpPr>
        <p:spPr>
          <a:xfrm>
            <a:off x="838080" y="1825560"/>
            <a:ext cx="10802536" cy="4051712"/>
          </a:xfrm>
          <a:prstGeom prst="rect">
            <a:avLst/>
          </a:prstGeom>
          <a:noFill/>
          <a:ln w="0">
            <a:noFill/>
          </a:ln>
        </p:spPr>
        <p:txBody>
          <a:bodyPr lIns="91440" tIns="45720" rIns="91440" bIns="45720" anchor="t">
            <a:normAutofit/>
          </a:bodyPr>
          <a:lstStyle/>
          <a:p>
            <a:pPr marL="457200" indent="-343080">
              <a:lnSpc>
                <a:spcPct val="90000"/>
              </a:lnSpc>
              <a:spcBef>
                <a:spcPts val="1001"/>
              </a:spcBef>
              <a:buClr>
                <a:srgbClr val="000000"/>
              </a:buClr>
              <a:buFont typeface="Arial"/>
              <a:buChar char="•"/>
            </a:pPr>
            <a:r>
              <a:rPr lang="en-GB" sz="3000" b="0" strike="noStrike" spc="-1" noProof="0" dirty="0">
                <a:solidFill>
                  <a:schemeClr val="dk1"/>
                </a:solidFill>
                <a:latin typeface="Calibri"/>
                <a:ea typeface="Calibri"/>
              </a:rPr>
              <a:t>The analysis is usually conducted ex ante to determine whether or not to use funds to implement a project, policy, or regulatory intervention.</a:t>
            </a:r>
          </a:p>
          <a:p>
            <a:pPr marL="457200" indent="-343080">
              <a:lnSpc>
                <a:spcPct val="90000"/>
              </a:lnSpc>
              <a:spcBef>
                <a:spcPts val="1001"/>
              </a:spcBef>
              <a:buClr>
                <a:srgbClr val="000000"/>
              </a:buClr>
              <a:buFont typeface="Arial"/>
              <a:buChar char="•"/>
            </a:pPr>
            <a:r>
              <a:rPr lang="en-GB" sz="3000" b="0" strike="noStrike" spc="-1" noProof="0" dirty="0">
                <a:solidFill>
                  <a:schemeClr val="dk1"/>
                </a:solidFill>
                <a:latin typeface="Calibri"/>
                <a:ea typeface="Calibri"/>
              </a:rPr>
              <a:t>In some cases, an ex post analysis is also conducted to verify that objectives have been achieved.</a:t>
            </a:r>
          </a:p>
        </p:txBody>
      </p:sp>
    </p:spTree>
    <p:extLst>
      <p:ext uri="{BB962C8B-B14F-4D97-AF65-F5344CB8AC3E}">
        <p14:creationId xmlns:p14="http://schemas.microsoft.com/office/powerpoint/2010/main" val="3290739216"/>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53" name="PlaceHolder 1"/>
          <p:cNvSpPr>
            <a:spLocks noGrp="1"/>
          </p:cNvSpPr>
          <p:nvPr>
            <p:ph type="title"/>
          </p:nvPr>
        </p:nvSpPr>
        <p:spPr>
          <a:xfrm>
            <a:off x="2831040" y="365040"/>
            <a:ext cx="8521560" cy="1324080"/>
          </a:xfrm>
          <a:prstGeom prst="rect">
            <a:avLst/>
          </a:prstGeom>
          <a:noFill/>
          <a:ln w="0">
            <a:noFill/>
          </a:ln>
        </p:spPr>
        <p:txBody>
          <a:bodyPr lIns="91440" tIns="45720" rIns="91440" bIns="45720" anchor="ctr">
            <a:normAutofit/>
          </a:bodyPr>
          <a:lstStyle/>
          <a:p>
            <a:pPr indent="0">
              <a:lnSpc>
                <a:spcPct val="90000"/>
              </a:lnSpc>
              <a:buNone/>
              <a:tabLst>
                <a:tab pos="0" algn="l"/>
              </a:tabLst>
            </a:pPr>
            <a:r>
              <a:rPr lang="en-GB" sz="4400" b="1" spc="-1" noProof="0" dirty="0">
                <a:solidFill>
                  <a:schemeClr val="dk1"/>
                </a:solidFill>
                <a:latin typeface="Calibri"/>
                <a:ea typeface="Calibri"/>
              </a:rPr>
              <a:t>C</a:t>
            </a:r>
            <a:r>
              <a:rPr lang="en-GB" sz="4400" b="1" strike="noStrike" spc="-1" noProof="0" dirty="0">
                <a:solidFill>
                  <a:schemeClr val="dk1"/>
                </a:solidFill>
                <a:latin typeface="Calibri"/>
                <a:ea typeface="Calibri"/>
              </a:rPr>
              <a:t>BA – Cost-Benefit Analysis</a:t>
            </a:r>
            <a:endParaRPr lang="en-GB" sz="4400" b="0" strike="noStrike" spc="-1" noProof="0" dirty="0">
              <a:solidFill>
                <a:srgbClr val="000000"/>
              </a:solidFill>
              <a:latin typeface="Arial"/>
            </a:endParaRPr>
          </a:p>
        </p:txBody>
      </p:sp>
      <p:sp>
        <p:nvSpPr>
          <p:cNvPr id="54" name="PlaceHolder 2"/>
          <p:cNvSpPr>
            <a:spLocks noGrp="1"/>
          </p:cNvSpPr>
          <p:nvPr>
            <p:ph/>
          </p:nvPr>
        </p:nvSpPr>
        <p:spPr>
          <a:xfrm>
            <a:off x="838440" y="1409400"/>
            <a:ext cx="11018200" cy="4683896"/>
          </a:xfrm>
          <a:prstGeom prst="rect">
            <a:avLst/>
          </a:prstGeom>
          <a:noFill/>
          <a:ln w="0">
            <a:noFill/>
          </a:ln>
        </p:spPr>
        <p:txBody>
          <a:bodyPr lIns="91440" tIns="45720" rIns="91440" bIns="45720" anchor="t">
            <a:normAutofit fontScale="54722" lnSpcReduction="20000"/>
          </a:bodyPr>
          <a:lstStyle/>
          <a:p>
            <a:pPr marL="457200" indent="0">
              <a:lnSpc>
                <a:spcPct val="90000"/>
              </a:lnSpc>
              <a:spcBef>
                <a:spcPts val="1001"/>
              </a:spcBef>
              <a:buNone/>
              <a:tabLst>
                <a:tab pos="0" algn="l"/>
              </a:tabLst>
            </a:pPr>
            <a:endParaRPr lang="en-GB" sz="3000" b="0" strike="noStrike" spc="-1" noProof="0" dirty="0">
              <a:solidFill>
                <a:srgbClr val="000000"/>
              </a:solidFill>
              <a:latin typeface="Arial"/>
            </a:endParaRPr>
          </a:p>
          <a:p>
            <a:pPr marL="457200" indent="-343080">
              <a:lnSpc>
                <a:spcPct val="90000"/>
              </a:lnSpc>
              <a:spcBef>
                <a:spcPts val="1001"/>
              </a:spcBef>
              <a:buClr>
                <a:srgbClr val="000000"/>
              </a:buClr>
              <a:buFont typeface="Arial"/>
              <a:buChar char="•"/>
              <a:tabLst>
                <a:tab pos="0" algn="l"/>
              </a:tabLst>
            </a:pPr>
            <a:r>
              <a:rPr lang="en-GB" sz="3900" spc="-1" noProof="0" dirty="0">
                <a:solidFill>
                  <a:schemeClr val="dk1"/>
                </a:solidFill>
                <a:latin typeface="Calibri"/>
                <a:ea typeface="Calibri"/>
              </a:rPr>
              <a:t>A correct</a:t>
            </a:r>
            <a:r>
              <a:rPr lang="en-GB" sz="3900" b="0" strike="noStrike" spc="-1" noProof="0" dirty="0">
                <a:solidFill>
                  <a:schemeClr val="dk1"/>
                </a:solidFill>
                <a:latin typeface="Calibri"/>
                <a:ea typeface="Calibri"/>
              </a:rPr>
              <a:t> analysis involves the implementation of 6 phases:</a:t>
            </a:r>
          </a:p>
          <a:p>
            <a:pPr marL="457200" indent="-343080">
              <a:lnSpc>
                <a:spcPct val="90000"/>
              </a:lnSpc>
              <a:spcBef>
                <a:spcPts val="1001"/>
              </a:spcBef>
              <a:buClr>
                <a:srgbClr val="000000"/>
              </a:buClr>
              <a:buFont typeface="Arial"/>
              <a:buChar char="•"/>
              <a:tabLst>
                <a:tab pos="0" algn="l"/>
              </a:tabLst>
            </a:pPr>
            <a:endParaRPr lang="en-GB" sz="3900" b="0" strike="noStrike" spc="-1" noProof="0" dirty="0">
              <a:solidFill>
                <a:schemeClr val="dk1"/>
              </a:solidFill>
              <a:latin typeface="Calibri"/>
              <a:ea typeface="Calibri"/>
            </a:endParaRPr>
          </a:p>
          <a:p>
            <a:pPr marL="971550" indent="-514350">
              <a:lnSpc>
                <a:spcPct val="90000"/>
              </a:lnSpc>
              <a:spcBef>
                <a:spcPts val="1001"/>
              </a:spcBef>
              <a:buClr>
                <a:srgbClr val="000000"/>
              </a:buClr>
              <a:buAutoNum type="arabicPeriod"/>
              <a:tabLst>
                <a:tab pos="0" algn="l"/>
              </a:tabLst>
            </a:pPr>
            <a:r>
              <a:rPr lang="en-GB" sz="3900" spc="-1" noProof="0" dirty="0">
                <a:solidFill>
                  <a:schemeClr val="dk1"/>
                </a:solidFill>
                <a:latin typeface="Calibri"/>
              </a:rPr>
              <a:t>definition of the scope of analysis and identification of relevant costs/benefits: analysis of the territory (geographical area), time frame and recipients</a:t>
            </a:r>
          </a:p>
          <a:p>
            <a:pPr marL="971550" indent="-514350">
              <a:lnSpc>
                <a:spcPct val="90000"/>
              </a:lnSpc>
              <a:spcBef>
                <a:spcPts val="1001"/>
              </a:spcBef>
              <a:buClr>
                <a:srgbClr val="000000"/>
              </a:buClr>
              <a:buAutoNum type="arabicPeriod"/>
              <a:tabLst>
                <a:tab pos="0" algn="l"/>
              </a:tabLst>
            </a:pPr>
            <a:r>
              <a:rPr lang="en-GB" sz="3900" b="0" strike="noStrike" spc="-1" noProof="0" dirty="0">
                <a:solidFill>
                  <a:schemeClr val="dk1"/>
                </a:solidFill>
                <a:latin typeface="Calibri"/>
                <a:ea typeface="Calibri"/>
              </a:rPr>
              <a:t>Identification of costs/benefits and unit of measurement</a:t>
            </a:r>
          </a:p>
          <a:p>
            <a:pPr marL="971550" indent="-514350">
              <a:lnSpc>
                <a:spcPct val="90000"/>
              </a:lnSpc>
              <a:spcBef>
                <a:spcPts val="1001"/>
              </a:spcBef>
              <a:buClr>
                <a:srgbClr val="000000"/>
              </a:buClr>
              <a:buAutoNum type="arabicPeriod"/>
              <a:tabLst>
                <a:tab pos="0" algn="l"/>
              </a:tabLst>
            </a:pPr>
            <a:r>
              <a:rPr lang="en-GB" sz="3900" spc="-1" noProof="0" dirty="0">
                <a:solidFill>
                  <a:schemeClr val="dk1"/>
                </a:solidFill>
                <a:latin typeface="Calibri"/>
              </a:rPr>
              <a:t>quantitative cost/benefit forecasting: forecasts and estimates are made. The longer the time frame the greater the uncertainty of the estimates</a:t>
            </a:r>
          </a:p>
          <a:p>
            <a:pPr marL="971550" indent="-514350">
              <a:lnSpc>
                <a:spcPct val="90000"/>
              </a:lnSpc>
              <a:spcBef>
                <a:spcPts val="1001"/>
              </a:spcBef>
              <a:buClr>
                <a:srgbClr val="000000"/>
              </a:buClr>
              <a:buAutoNum type="arabicPeriod"/>
              <a:tabLst>
                <a:tab pos="0" algn="l"/>
              </a:tabLst>
            </a:pPr>
            <a:r>
              <a:rPr lang="en-GB" sz="3900" spc="-1" noProof="0" dirty="0">
                <a:solidFill>
                  <a:schemeClr val="dk1"/>
                </a:solidFill>
                <a:latin typeface="Calibri"/>
              </a:rPr>
              <a:t>cost/benefit monetization: after having determined costs and benefits, we proceed to </a:t>
            </a:r>
            <a:r>
              <a:rPr lang="en-GB" sz="3900" spc="-1" noProof="0" dirty="0" err="1">
                <a:solidFill>
                  <a:schemeClr val="dk1"/>
                </a:solidFill>
                <a:latin typeface="Calibri"/>
              </a:rPr>
              <a:t>assing</a:t>
            </a:r>
            <a:r>
              <a:rPr lang="en-GB" sz="3900" spc="-1" noProof="0" dirty="0">
                <a:solidFill>
                  <a:schemeClr val="dk1"/>
                </a:solidFill>
                <a:latin typeface="Calibri"/>
              </a:rPr>
              <a:t> them a monetary value</a:t>
            </a:r>
          </a:p>
          <a:p>
            <a:pPr marL="971550" indent="-514350">
              <a:lnSpc>
                <a:spcPct val="90000"/>
              </a:lnSpc>
              <a:spcBef>
                <a:spcPts val="1001"/>
              </a:spcBef>
              <a:buClr>
                <a:srgbClr val="000000"/>
              </a:buClr>
              <a:buAutoNum type="arabicPeriod"/>
              <a:tabLst>
                <a:tab pos="0" algn="l"/>
              </a:tabLst>
            </a:pPr>
            <a:r>
              <a:rPr lang="en-GB" sz="3900" spc="-1" noProof="0" dirty="0">
                <a:solidFill>
                  <a:schemeClr val="dk1"/>
                </a:solidFill>
                <a:latin typeface="Calibri"/>
              </a:rPr>
              <a:t>Intertemporal discounting and aggregation of costs and benefits: intertemporal discounting allows us to compare previously determined costs and benefits over time</a:t>
            </a:r>
          </a:p>
          <a:p>
            <a:pPr marL="971550" indent="-514350">
              <a:lnSpc>
                <a:spcPct val="90000"/>
              </a:lnSpc>
              <a:spcBef>
                <a:spcPts val="1001"/>
              </a:spcBef>
              <a:buClr>
                <a:srgbClr val="000000"/>
              </a:buClr>
              <a:buAutoNum type="arabicPeriod"/>
              <a:tabLst>
                <a:tab pos="0" algn="l"/>
              </a:tabLst>
            </a:pPr>
            <a:r>
              <a:rPr lang="en-GB" sz="3900" spc="-1" noProof="0" dirty="0">
                <a:solidFill>
                  <a:schemeClr val="dk1"/>
                </a:solidFill>
                <a:latin typeface="Calibri"/>
              </a:rPr>
              <a:t>Sensitivity analysis: The sensitivity obtained from the output is verified. Using the partial analysis technique, the assumptions are considered in isolation and the net benefit for each of them can be calculated.</a:t>
            </a:r>
          </a:p>
        </p:txBody>
      </p:sp>
    </p:spTree>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2831040" y="365040"/>
            <a:ext cx="8521560" cy="1324080"/>
          </a:xfrm>
          <a:prstGeom prst="rect">
            <a:avLst/>
          </a:prstGeom>
          <a:noFill/>
          <a:ln w="0">
            <a:noFill/>
          </a:ln>
        </p:spPr>
        <p:txBody>
          <a:bodyPr lIns="91440" tIns="45720" rIns="91440" bIns="45720" anchor="ctr">
            <a:normAutofit/>
          </a:bodyPr>
          <a:lstStyle/>
          <a:p>
            <a:pPr indent="0">
              <a:lnSpc>
                <a:spcPct val="90000"/>
              </a:lnSpc>
              <a:buNone/>
              <a:tabLst>
                <a:tab pos="0" algn="l"/>
              </a:tabLst>
            </a:pPr>
            <a:r>
              <a:rPr lang="en-GB" sz="4400" b="1" spc="-1" noProof="0" dirty="0">
                <a:solidFill>
                  <a:schemeClr val="dk1"/>
                </a:solidFill>
                <a:latin typeface="Calibri"/>
                <a:ea typeface="Calibri"/>
              </a:rPr>
              <a:t>C</a:t>
            </a:r>
            <a:r>
              <a:rPr lang="en-GB" sz="4400" b="1" strike="noStrike" spc="-1" noProof="0" dirty="0">
                <a:solidFill>
                  <a:schemeClr val="dk1"/>
                </a:solidFill>
                <a:latin typeface="Calibri"/>
                <a:ea typeface="Calibri"/>
              </a:rPr>
              <a:t>BA – Cost-Benefit Analysis</a:t>
            </a:r>
            <a:endParaRPr lang="en-GB" sz="4400" b="0" strike="noStrike" spc="-1" noProof="0" dirty="0">
              <a:solidFill>
                <a:srgbClr val="000000"/>
              </a:solidFill>
              <a:latin typeface="Arial"/>
            </a:endParaRPr>
          </a:p>
        </p:txBody>
      </p:sp>
      <p:sp>
        <p:nvSpPr>
          <p:cNvPr id="56" name="PlaceHolder 2"/>
          <p:cNvSpPr>
            <a:spLocks noGrp="1"/>
          </p:cNvSpPr>
          <p:nvPr>
            <p:ph/>
          </p:nvPr>
        </p:nvSpPr>
        <p:spPr>
          <a:xfrm>
            <a:off x="479376" y="1484784"/>
            <a:ext cx="11161240" cy="4349880"/>
          </a:xfrm>
          <a:prstGeom prst="rect">
            <a:avLst/>
          </a:prstGeom>
          <a:noFill/>
          <a:ln w="0">
            <a:noFill/>
          </a:ln>
        </p:spPr>
        <p:txBody>
          <a:bodyPr lIns="91440" tIns="45720" rIns="91440" bIns="45720" anchor="t">
            <a:normAutofit fontScale="79166" lnSpcReduction="20000"/>
          </a:bodyPr>
          <a:lstStyle/>
          <a:p>
            <a:pPr marL="457200" indent="-343080">
              <a:lnSpc>
                <a:spcPct val="90000"/>
              </a:lnSpc>
              <a:spcBef>
                <a:spcPts val="1001"/>
              </a:spcBef>
              <a:buClr>
                <a:srgbClr val="000000"/>
              </a:buClr>
              <a:buFont typeface="Arial"/>
              <a:buChar char="•"/>
              <a:tabLst>
                <a:tab pos="0" algn="l"/>
              </a:tabLst>
            </a:pPr>
            <a:r>
              <a:rPr lang="en-GB" sz="3000" b="0" strike="noStrike" spc="-1" noProof="0" dirty="0">
                <a:solidFill>
                  <a:schemeClr val="dk1"/>
                </a:solidFill>
                <a:latin typeface="Calibri"/>
                <a:ea typeface="Calibri"/>
              </a:rPr>
              <a:t>Main challenges </a:t>
            </a:r>
            <a:endParaRPr lang="en-GB" sz="3000" b="0" strike="noStrike" spc="-1" noProof="0" dirty="0">
              <a:solidFill>
                <a:srgbClr val="000000"/>
              </a:solidFill>
              <a:latin typeface="Arial"/>
            </a:endParaRPr>
          </a:p>
          <a:p>
            <a:pPr marL="457200" indent="0">
              <a:lnSpc>
                <a:spcPct val="90000"/>
              </a:lnSpc>
              <a:spcBef>
                <a:spcPts val="1001"/>
              </a:spcBef>
              <a:buNone/>
              <a:tabLst>
                <a:tab pos="0" algn="l"/>
              </a:tabLst>
            </a:pPr>
            <a:r>
              <a:rPr lang="en-GB" sz="3000" b="0" strike="noStrike" spc="-1" noProof="0" dirty="0">
                <a:solidFill>
                  <a:schemeClr val="dk1"/>
                </a:solidFill>
                <a:latin typeface="Calibri"/>
                <a:ea typeface="Calibri"/>
              </a:rPr>
              <a:t>The main criticality is when you have benefits that are not directly monetizable. In these cases, different techniques are used, derived from CBA but with different aspects regarding the measurement of benefits with non-monetizable units of measurement.</a:t>
            </a:r>
          </a:p>
          <a:p>
            <a:pPr marL="457200" indent="-457200">
              <a:lnSpc>
                <a:spcPct val="90000"/>
              </a:lnSpc>
              <a:spcBef>
                <a:spcPts val="1001"/>
              </a:spcBef>
              <a:buFont typeface="Arial" panose="020B0604020202020204" pitchFamily="34" charset="0"/>
              <a:buChar char="•"/>
              <a:tabLst>
                <a:tab pos="0" algn="l"/>
              </a:tabLst>
            </a:pPr>
            <a:r>
              <a:rPr lang="en-GB" sz="3000" spc="-1" noProof="0" dirty="0">
                <a:solidFill>
                  <a:schemeClr val="dk1"/>
                </a:solidFill>
                <a:latin typeface="Calibri"/>
              </a:rPr>
              <a:t>CEA – Cost-Effectiveness Analysis: it quantifies non-monetizable benefits through their effectiveness.</a:t>
            </a:r>
          </a:p>
          <a:p>
            <a:pPr marL="457200" indent="-343080">
              <a:lnSpc>
                <a:spcPct val="90000"/>
              </a:lnSpc>
              <a:spcBef>
                <a:spcPts val="1001"/>
              </a:spcBef>
              <a:buClr>
                <a:srgbClr val="000000"/>
              </a:buClr>
              <a:buFont typeface="Arial"/>
              <a:buChar char="•"/>
              <a:tabLst>
                <a:tab pos="0" algn="l"/>
              </a:tabLst>
            </a:pPr>
            <a:r>
              <a:rPr lang="en-GB" sz="3000" b="0" strike="noStrike" spc="-1" noProof="0" dirty="0">
                <a:solidFill>
                  <a:schemeClr val="dk1"/>
                </a:solidFill>
                <a:latin typeface="Calibri"/>
                <a:ea typeface="Calibri"/>
              </a:rPr>
              <a:t>CUA –Cost-Utility Analysis: it uses the measure of utility expressed in terms of Quality- Adjusted Life-Years, i.e. years of quality gained (it is mainly </a:t>
            </a:r>
            <a:r>
              <a:rPr lang="en-GB" sz="3000" spc="-1" noProof="0" dirty="0">
                <a:solidFill>
                  <a:schemeClr val="dk1"/>
                </a:solidFill>
                <a:latin typeface="Calibri"/>
                <a:ea typeface="Calibri"/>
              </a:rPr>
              <a:t>used in medical field)</a:t>
            </a:r>
          </a:p>
          <a:p>
            <a:pPr marL="114120">
              <a:lnSpc>
                <a:spcPct val="90000"/>
              </a:lnSpc>
              <a:spcBef>
                <a:spcPts val="1001"/>
              </a:spcBef>
              <a:buClr>
                <a:srgbClr val="000000"/>
              </a:buClr>
              <a:tabLst>
                <a:tab pos="0" algn="l"/>
              </a:tabLst>
            </a:pPr>
            <a:endParaRPr lang="en-GB" sz="3000" spc="-1" noProof="0" dirty="0">
              <a:solidFill>
                <a:schemeClr val="dk1"/>
              </a:solidFill>
              <a:latin typeface="Calibri"/>
              <a:ea typeface="Calibri"/>
            </a:endParaRPr>
          </a:p>
          <a:p>
            <a:pPr marL="114120">
              <a:lnSpc>
                <a:spcPct val="90000"/>
              </a:lnSpc>
              <a:spcBef>
                <a:spcPts val="1001"/>
              </a:spcBef>
              <a:buClr>
                <a:srgbClr val="000000"/>
              </a:buClr>
              <a:tabLst>
                <a:tab pos="0" algn="l"/>
              </a:tabLst>
            </a:pPr>
            <a:r>
              <a:rPr lang="en-GB" sz="3000" b="0" strike="noStrike" spc="-1" noProof="0" dirty="0">
                <a:solidFill>
                  <a:schemeClr val="dk1"/>
                </a:solidFill>
                <a:latin typeface="Calibri"/>
                <a:ea typeface="Calibri"/>
              </a:rPr>
              <a:t>However, all three methods are based on cost dynamics and are not very suitable for evaluating practices that generate high social benefits, which are difficult to measure.</a:t>
            </a:r>
            <a:endParaRPr lang="en-GB" sz="3000" b="0" strike="noStrike" spc="-1" noProof="0"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57" name="PlaceHolder 1"/>
          <p:cNvSpPr>
            <a:spLocks noGrp="1"/>
          </p:cNvSpPr>
          <p:nvPr>
            <p:ph type="title"/>
          </p:nvPr>
        </p:nvSpPr>
        <p:spPr>
          <a:xfrm>
            <a:off x="2831040" y="365040"/>
            <a:ext cx="8521560" cy="1324080"/>
          </a:xfrm>
          <a:prstGeom prst="rect">
            <a:avLst/>
          </a:prstGeom>
          <a:noFill/>
          <a:ln w="0">
            <a:noFill/>
          </a:ln>
        </p:spPr>
        <p:txBody>
          <a:bodyPr lIns="91440" tIns="45720" rIns="91440" bIns="45720" anchor="ctr">
            <a:normAutofit/>
          </a:bodyPr>
          <a:lstStyle/>
          <a:p>
            <a:pPr indent="0">
              <a:lnSpc>
                <a:spcPct val="90000"/>
              </a:lnSpc>
              <a:buNone/>
              <a:tabLst>
                <a:tab pos="0" algn="l"/>
              </a:tabLst>
            </a:pPr>
            <a:r>
              <a:rPr lang="en-GB" sz="4400" b="1" strike="noStrike" spc="-1" noProof="0" dirty="0">
                <a:solidFill>
                  <a:schemeClr val="dk1"/>
                </a:solidFill>
                <a:latin typeface="Calibri"/>
                <a:ea typeface="Calibri"/>
              </a:rPr>
              <a:t>SWOT Analysis</a:t>
            </a:r>
            <a:endParaRPr lang="en-GB" sz="4400" b="0" strike="noStrike" spc="-1" noProof="0" dirty="0">
              <a:solidFill>
                <a:srgbClr val="000000"/>
              </a:solidFill>
              <a:latin typeface="Arial"/>
            </a:endParaRPr>
          </a:p>
        </p:txBody>
      </p:sp>
      <p:sp>
        <p:nvSpPr>
          <p:cNvPr id="58" name="PlaceHolder 2"/>
          <p:cNvSpPr>
            <a:spLocks noGrp="1"/>
          </p:cNvSpPr>
          <p:nvPr>
            <p:ph/>
          </p:nvPr>
        </p:nvSpPr>
        <p:spPr>
          <a:xfrm>
            <a:off x="767408" y="1455384"/>
            <a:ext cx="11089232" cy="4349880"/>
          </a:xfrm>
          <a:prstGeom prst="rect">
            <a:avLst/>
          </a:prstGeom>
          <a:noFill/>
          <a:ln w="0">
            <a:noFill/>
          </a:ln>
        </p:spPr>
        <p:txBody>
          <a:bodyPr lIns="91440" tIns="45720" rIns="91440" bIns="45720" anchor="t">
            <a:noAutofit/>
          </a:bodyPr>
          <a:lstStyle/>
          <a:p>
            <a:pPr marL="457200" indent="-343080">
              <a:lnSpc>
                <a:spcPct val="90000"/>
              </a:lnSpc>
              <a:spcBef>
                <a:spcPts val="1001"/>
              </a:spcBef>
              <a:buClr>
                <a:srgbClr val="000000"/>
              </a:buClr>
              <a:buFont typeface="Arial"/>
              <a:buChar char="•"/>
              <a:tabLst>
                <a:tab pos="0" algn="l"/>
              </a:tabLst>
            </a:pPr>
            <a:r>
              <a:rPr lang="en-GB" sz="2200" spc="-1" noProof="0" dirty="0">
                <a:solidFill>
                  <a:schemeClr val="dk1"/>
                </a:solidFill>
                <a:latin typeface="Calibri" panose="020F0502020204030204" pitchFamily="34" charset="0"/>
                <a:ea typeface="Calibri"/>
                <a:cs typeface="Calibri" panose="020F0502020204030204" pitchFamily="34" charset="0"/>
              </a:rPr>
              <a:t>Born</a:t>
            </a:r>
            <a:r>
              <a:rPr lang="en-GB" sz="2200" b="0" strike="noStrike" spc="-1" noProof="0" dirty="0">
                <a:solidFill>
                  <a:schemeClr val="dk1"/>
                </a:solidFill>
                <a:latin typeface="Calibri" panose="020F0502020204030204" pitchFamily="34" charset="0"/>
                <a:ea typeface="Calibri"/>
                <a:cs typeface="Calibri" panose="020F0502020204030204" pitchFamily="34" charset="0"/>
              </a:rPr>
              <a:t> more than 60 years ago.</a:t>
            </a:r>
          </a:p>
          <a:p>
            <a:pPr marL="457200" indent="-343080">
              <a:lnSpc>
                <a:spcPct val="90000"/>
              </a:lnSpc>
              <a:spcBef>
                <a:spcPts val="1001"/>
              </a:spcBef>
              <a:buClr>
                <a:srgbClr val="000000"/>
              </a:buClr>
              <a:buFont typeface="Arial"/>
              <a:buChar char="•"/>
              <a:tabLst>
                <a:tab pos="0" algn="l"/>
              </a:tabLst>
            </a:pPr>
            <a:r>
              <a:rPr lang="en-GB" sz="2200" b="0" strike="noStrike" spc="-1" noProof="0" dirty="0">
                <a:solidFill>
                  <a:schemeClr val="dk1"/>
                </a:solidFill>
                <a:latin typeface="Calibri" panose="020F0502020204030204" pitchFamily="34" charset="0"/>
                <a:ea typeface="Calibri"/>
                <a:cs typeface="Calibri" panose="020F0502020204030204" pitchFamily="34" charset="0"/>
              </a:rPr>
              <a:t>Applied within business contexts with high levels of uncertainty and competition.</a:t>
            </a:r>
            <a:endParaRPr lang="en-GB" sz="2200" spc="-1" noProof="0" dirty="0">
              <a:solidFill>
                <a:schemeClr val="dk1"/>
              </a:solidFill>
              <a:latin typeface="Calibri" panose="020F0502020204030204" pitchFamily="34" charset="0"/>
              <a:ea typeface="Calibri"/>
              <a:cs typeface="Calibri" panose="020F0502020204030204" pitchFamily="34" charset="0"/>
            </a:endParaRPr>
          </a:p>
          <a:p>
            <a:pPr marL="457200" indent="-343080">
              <a:lnSpc>
                <a:spcPct val="90000"/>
              </a:lnSpc>
              <a:spcBef>
                <a:spcPts val="1001"/>
              </a:spcBef>
              <a:buClr>
                <a:srgbClr val="000000"/>
              </a:buClr>
              <a:buFont typeface="Arial"/>
              <a:buChar char="•"/>
              <a:tabLst>
                <a:tab pos="0" algn="l"/>
              </a:tabLst>
            </a:pPr>
            <a:r>
              <a:rPr lang="en-GB" sz="2200" b="0" strike="noStrike" spc="-1" noProof="0" dirty="0">
                <a:solidFill>
                  <a:schemeClr val="dk1"/>
                </a:solidFill>
                <a:latin typeface="Calibri" panose="020F0502020204030204" pitchFamily="34" charset="0"/>
                <a:ea typeface="Calibri"/>
                <a:cs typeface="Calibri" panose="020F0502020204030204" pitchFamily="34" charset="0"/>
              </a:rPr>
              <a:t>Later applied to the evaluation of regional programs and public intervention decisions.</a:t>
            </a:r>
          </a:p>
          <a:p>
            <a:pPr marL="457200" indent="-343080">
              <a:lnSpc>
                <a:spcPct val="90000"/>
              </a:lnSpc>
              <a:spcBef>
                <a:spcPts val="1001"/>
              </a:spcBef>
              <a:buClr>
                <a:srgbClr val="000000"/>
              </a:buClr>
              <a:buFont typeface="Arial"/>
              <a:buChar char="•"/>
              <a:tabLst>
                <a:tab pos="0" algn="l"/>
              </a:tabLst>
            </a:pPr>
            <a:r>
              <a:rPr lang="en-GB" sz="2200" spc="-1" noProof="0" dirty="0">
                <a:solidFill>
                  <a:schemeClr val="dk1"/>
                </a:solidFill>
                <a:latin typeface="Calibri" panose="020F0502020204030204" pitchFamily="34" charset="0"/>
                <a:cs typeface="Calibri" panose="020F0502020204030204" pitchFamily="34" charset="0"/>
              </a:rPr>
              <a:t>The analysis identifies the growth potential of a sector or specific area of ​​interest by enhancing its strengths and managing its weaknesses within a framework of opportunities and threats arising from the external context.</a:t>
            </a:r>
          </a:p>
          <a:p>
            <a:pPr marL="457200" indent="-343080">
              <a:lnSpc>
                <a:spcPct val="90000"/>
              </a:lnSpc>
              <a:spcBef>
                <a:spcPts val="1001"/>
              </a:spcBef>
              <a:buClr>
                <a:srgbClr val="000000"/>
              </a:buClr>
              <a:buFont typeface="Arial"/>
              <a:buChar char="•"/>
              <a:tabLst>
                <a:tab pos="0" algn="l"/>
              </a:tabLst>
            </a:pPr>
            <a:r>
              <a:rPr lang="en-GB" sz="2200" spc="-1" noProof="0" dirty="0">
                <a:solidFill>
                  <a:schemeClr val="dk1"/>
                </a:solidFill>
                <a:latin typeface="Calibri" panose="020F0502020204030204" pitchFamily="34" charset="0"/>
                <a:cs typeface="Calibri" panose="020F0502020204030204" pitchFamily="34" charset="0"/>
              </a:rPr>
              <a:t>The analysis can be carried out either by the researcher, who individually </a:t>
            </a:r>
            <a:r>
              <a:rPr lang="en-GB" sz="2200" spc="-1" noProof="0" dirty="0" err="1">
                <a:solidFill>
                  <a:schemeClr val="dk1"/>
                </a:solidFill>
                <a:latin typeface="Calibri" panose="020F0502020204030204" pitchFamily="34" charset="0"/>
                <a:cs typeface="Calibri" panose="020F0502020204030204" pitchFamily="34" charset="0"/>
              </a:rPr>
              <a:t>analyzes</a:t>
            </a:r>
            <a:r>
              <a:rPr lang="en-GB" sz="2200" spc="-1" noProof="0" dirty="0">
                <a:solidFill>
                  <a:schemeClr val="dk1"/>
                </a:solidFill>
                <a:latin typeface="Calibri" panose="020F0502020204030204" pitchFamily="34" charset="0"/>
                <a:cs typeface="Calibri" panose="020F0502020204030204" pitchFamily="34" charset="0"/>
              </a:rPr>
              <a:t> the four variables (strengths, weaknesses, threats, opportunities, and risks), or through a participatory approach through stakeholder engagement.</a:t>
            </a:r>
          </a:p>
          <a:p>
            <a:pPr marL="457200" indent="-343080">
              <a:lnSpc>
                <a:spcPct val="90000"/>
              </a:lnSpc>
              <a:spcBef>
                <a:spcPts val="1001"/>
              </a:spcBef>
              <a:buClr>
                <a:srgbClr val="000000"/>
              </a:buClr>
              <a:buFont typeface="Arial"/>
              <a:buChar char="•"/>
              <a:tabLst>
                <a:tab pos="0" algn="l"/>
              </a:tabLst>
            </a:pPr>
            <a:r>
              <a:rPr lang="en-GB" sz="2200" spc="-1" noProof="0" dirty="0">
                <a:solidFill>
                  <a:schemeClr val="dk1"/>
                </a:solidFill>
                <a:latin typeface="Calibri" panose="020F0502020204030204" pitchFamily="34" charset="0"/>
                <a:ea typeface="Calibri"/>
                <a:cs typeface="Calibri" panose="020F0502020204030204" pitchFamily="34" charset="0"/>
              </a:rPr>
              <a:t>It can be carried out in different phases</a:t>
            </a:r>
            <a:r>
              <a:rPr lang="en-GB" sz="2200" b="0" strike="noStrike" spc="-1" noProof="0" dirty="0">
                <a:solidFill>
                  <a:schemeClr val="dk1"/>
                </a:solidFill>
                <a:latin typeface="Calibri" panose="020F0502020204030204" pitchFamily="34" charset="0"/>
                <a:ea typeface="Calibri"/>
                <a:cs typeface="Calibri" panose="020F0502020204030204" pitchFamily="34" charset="0"/>
              </a:rPr>
              <a:t>: ex ante – during the forecasting phase, ongoing – to address specific critical issues, and ex post – to evaluate and contextualize the final results.</a:t>
            </a:r>
            <a:endParaRPr lang="en-GB" sz="2200" b="0" strike="noStrike" spc="-1" noProof="0" dirty="0">
              <a:solidFill>
                <a:srgbClr val="000000"/>
              </a:solidFill>
              <a:latin typeface="Calibri" panose="020F0502020204030204" pitchFamily="34" charset="0"/>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59" name="PlaceHolder 1"/>
          <p:cNvSpPr>
            <a:spLocks noGrp="1"/>
          </p:cNvSpPr>
          <p:nvPr>
            <p:ph type="title"/>
          </p:nvPr>
        </p:nvSpPr>
        <p:spPr>
          <a:xfrm>
            <a:off x="2831040" y="365040"/>
            <a:ext cx="8521560" cy="1324080"/>
          </a:xfrm>
          <a:prstGeom prst="rect">
            <a:avLst/>
          </a:prstGeom>
          <a:noFill/>
          <a:ln w="0">
            <a:noFill/>
          </a:ln>
        </p:spPr>
        <p:txBody>
          <a:bodyPr lIns="91440" tIns="45720" rIns="91440" bIns="45720" anchor="ctr">
            <a:normAutofit/>
          </a:bodyPr>
          <a:lstStyle/>
          <a:p>
            <a:pPr indent="0">
              <a:lnSpc>
                <a:spcPct val="90000"/>
              </a:lnSpc>
              <a:buNone/>
              <a:tabLst>
                <a:tab pos="0" algn="l"/>
              </a:tabLst>
            </a:pPr>
            <a:r>
              <a:rPr lang="en-GB" sz="4400" b="1" strike="noStrike" spc="-1" noProof="0" dirty="0">
                <a:solidFill>
                  <a:schemeClr val="dk1"/>
                </a:solidFill>
                <a:latin typeface="Calibri"/>
                <a:ea typeface="Calibri"/>
              </a:rPr>
              <a:t>SWOT Analysis</a:t>
            </a:r>
            <a:endParaRPr lang="en-GB" sz="4400" b="0" strike="noStrike" spc="-1" noProof="0" dirty="0">
              <a:solidFill>
                <a:srgbClr val="000000"/>
              </a:solidFill>
              <a:latin typeface="Arial"/>
            </a:endParaRPr>
          </a:p>
        </p:txBody>
      </p:sp>
      <p:sp>
        <p:nvSpPr>
          <p:cNvPr id="60" name="PlaceHolder 2"/>
          <p:cNvSpPr>
            <a:spLocks noGrp="1"/>
          </p:cNvSpPr>
          <p:nvPr>
            <p:ph/>
          </p:nvPr>
        </p:nvSpPr>
        <p:spPr>
          <a:xfrm>
            <a:off x="623392" y="1409400"/>
            <a:ext cx="10729208" cy="4611888"/>
          </a:xfrm>
          <a:prstGeom prst="rect">
            <a:avLst/>
          </a:prstGeom>
          <a:noFill/>
          <a:ln w="0">
            <a:noFill/>
          </a:ln>
        </p:spPr>
        <p:txBody>
          <a:bodyPr lIns="91440" tIns="45720" rIns="91440" bIns="45720" anchor="t">
            <a:normAutofit fontScale="73888" lnSpcReduction="20000"/>
          </a:bodyPr>
          <a:lstStyle/>
          <a:p>
            <a:pPr marL="457200" indent="-343080">
              <a:lnSpc>
                <a:spcPct val="90000"/>
              </a:lnSpc>
              <a:spcBef>
                <a:spcPts val="1001"/>
              </a:spcBef>
              <a:buClr>
                <a:srgbClr val="000000"/>
              </a:buClr>
              <a:buFont typeface="Arial"/>
              <a:buChar char="•"/>
              <a:tabLst>
                <a:tab pos="0" algn="l"/>
              </a:tabLst>
            </a:pPr>
            <a:r>
              <a:rPr lang="en-GB" sz="3500" spc="-1" noProof="0" dirty="0">
                <a:solidFill>
                  <a:schemeClr val="dk1"/>
                </a:solidFill>
                <a:latin typeface="Calibri" panose="020F0502020204030204" pitchFamily="34" charset="0"/>
                <a:ea typeface="Calibri"/>
                <a:cs typeface="Calibri" panose="020F0502020204030204" pitchFamily="34" charset="0"/>
              </a:rPr>
              <a:t>Even in this case, we have 6</a:t>
            </a:r>
            <a:r>
              <a:rPr lang="en-GB" sz="3500" b="0" strike="noStrike" spc="-1" noProof="0" dirty="0">
                <a:solidFill>
                  <a:schemeClr val="dk1"/>
                </a:solidFill>
                <a:latin typeface="Calibri" panose="020F0502020204030204" pitchFamily="34" charset="0"/>
                <a:ea typeface="Calibri"/>
                <a:cs typeface="Calibri" panose="020F0502020204030204" pitchFamily="34" charset="0"/>
              </a:rPr>
              <a:t> phases:</a:t>
            </a:r>
            <a:endParaRPr lang="en-GB" sz="3500" b="0" strike="noStrike" spc="-1" noProof="0" dirty="0">
              <a:solidFill>
                <a:srgbClr val="000000"/>
              </a:solidFill>
              <a:latin typeface="Calibri" panose="020F0502020204030204" pitchFamily="34" charset="0"/>
              <a:cs typeface="Calibri" panose="020F0502020204030204" pitchFamily="34" charset="0"/>
            </a:endParaRPr>
          </a:p>
          <a:p>
            <a:pPr marL="457200" indent="0">
              <a:lnSpc>
                <a:spcPct val="90000"/>
              </a:lnSpc>
              <a:spcBef>
                <a:spcPts val="1001"/>
              </a:spcBef>
              <a:buNone/>
              <a:tabLst>
                <a:tab pos="0" algn="l"/>
              </a:tabLst>
            </a:pPr>
            <a:r>
              <a:rPr lang="en-GB" sz="3200" spc="-1" noProof="0" dirty="0">
                <a:solidFill>
                  <a:schemeClr val="dk1"/>
                </a:solidFill>
                <a:latin typeface="Calibri" panose="020F0502020204030204" pitchFamily="34" charset="0"/>
                <a:cs typeface="Calibri" panose="020F0502020204030204" pitchFamily="34" charset="0"/>
              </a:rPr>
              <a:t>1. Analysis of the territorial context: identifying trends and challenges</a:t>
            </a:r>
          </a:p>
          <a:p>
            <a:pPr marL="457200" indent="0">
              <a:lnSpc>
                <a:spcPct val="90000"/>
              </a:lnSpc>
              <a:spcBef>
                <a:spcPts val="1001"/>
              </a:spcBef>
              <a:buNone/>
              <a:tabLst>
                <a:tab pos="0" algn="l"/>
              </a:tabLst>
            </a:pPr>
            <a:r>
              <a:rPr lang="en-GB" sz="3200" spc="-1" noProof="0" dirty="0">
                <a:solidFill>
                  <a:schemeClr val="dk1"/>
                </a:solidFill>
                <a:latin typeface="Calibri" panose="020F0502020204030204" pitchFamily="34" charset="0"/>
                <a:cs typeface="Calibri" panose="020F0502020204030204" pitchFamily="34" charset="0"/>
              </a:rPr>
              <a:t>2. Planning of actions to be taken to overcome any problems identified</a:t>
            </a:r>
          </a:p>
          <a:p>
            <a:pPr marL="457200" rtl="0">
              <a:lnSpc>
                <a:spcPct val="90000"/>
              </a:lnSpc>
              <a:spcBef>
                <a:spcPts val="1001"/>
              </a:spcBef>
              <a:tabLst>
                <a:tab pos="0" algn="l"/>
              </a:tabLst>
            </a:pPr>
            <a:r>
              <a:rPr lang="en-GB" sz="3200" spc="-1" noProof="0" dirty="0">
                <a:solidFill>
                  <a:schemeClr val="dk1"/>
                </a:solidFill>
                <a:latin typeface="Calibri" panose="020F0502020204030204" pitchFamily="34" charset="0"/>
                <a:cs typeface="Calibri" panose="020F0502020204030204" pitchFamily="34" charset="0"/>
              </a:rPr>
              <a:t>3. External context analysis: identification of threats and opportunities in the sector in which the organization operates</a:t>
            </a:r>
          </a:p>
          <a:p>
            <a:pPr marL="457200" rtl="0">
              <a:lnSpc>
                <a:spcPct val="90000"/>
              </a:lnSpc>
              <a:spcBef>
                <a:spcPts val="1001"/>
              </a:spcBef>
              <a:tabLst>
                <a:tab pos="0" algn="l"/>
              </a:tabLst>
            </a:pPr>
            <a:r>
              <a:rPr lang="en-GB" sz="3200" spc="-1" noProof="0" dirty="0">
                <a:solidFill>
                  <a:schemeClr val="dk1"/>
                </a:solidFill>
                <a:latin typeface="Calibri" panose="020F0502020204030204" pitchFamily="34" charset="0"/>
                <a:cs typeface="Calibri" panose="020F0502020204030204" pitchFamily="34" charset="0"/>
              </a:rPr>
              <a:t>4. Internal context analysis: identification of strengths and weaknesses of the organisation in overcoming obstacles</a:t>
            </a:r>
          </a:p>
          <a:p>
            <a:pPr marL="457200" indent="0">
              <a:lnSpc>
                <a:spcPct val="90000"/>
              </a:lnSpc>
              <a:spcBef>
                <a:spcPts val="1001"/>
              </a:spcBef>
              <a:buNone/>
              <a:tabLst>
                <a:tab pos="0" algn="l"/>
              </a:tabLst>
            </a:pPr>
            <a:r>
              <a:rPr lang="en-GB" sz="3200" spc="-1" noProof="0" dirty="0">
                <a:solidFill>
                  <a:schemeClr val="dk1"/>
                </a:solidFill>
                <a:latin typeface="Calibri" panose="020F0502020204030204" pitchFamily="34" charset="0"/>
                <a:cs typeface="Calibri" panose="020F0502020204030204" pitchFamily="34" charset="0"/>
              </a:rPr>
              <a:t>5. Building the SWOT matrix (see image 1)</a:t>
            </a:r>
          </a:p>
          <a:p>
            <a:pPr marL="457200" rtl="0">
              <a:lnSpc>
                <a:spcPct val="90000"/>
              </a:lnSpc>
              <a:spcBef>
                <a:spcPts val="1001"/>
              </a:spcBef>
              <a:tabLst>
                <a:tab pos="0" algn="l"/>
              </a:tabLst>
            </a:pPr>
            <a:r>
              <a:rPr lang="en-GB" sz="3200" spc="-1" dirty="0">
                <a:solidFill>
                  <a:schemeClr val="dk1"/>
                </a:solidFill>
                <a:latin typeface="Calibri" panose="020F0502020204030204" pitchFamily="34" charset="0"/>
                <a:cs typeface="Calibri" panose="020F0502020204030204" pitchFamily="34" charset="0"/>
              </a:rPr>
              <a:t>6. I</a:t>
            </a:r>
            <a:r>
              <a:rPr lang="en-US" sz="3200" spc="-1" dirty="0">
                <a:solidFill>
                  <a:schemeClr val="dk1"/>
                </a:solidFill>
                <a:latin typeface="Calibri" panose="020F0502020204030204" pitchFamily="34" charset="0"/>
                <a:cs typeface="Calibri" panose="020F0502020204030204" pitchFamily="34" charset="0"/>
              </a:rPr>
              <a:t> dentification of actions that, starting from strengths and opportunities, can reduce weaknesses and threats</a:t>
            </a:r>
            <a:endParaRPr lang="en-GB" sz="3200" spc="-1" dirty="0">
              <a:solidFill>
                <a:schemeClr val="dk1"/>
              </a:solidFill>
              <a:latin typeface="Calibri" panose="020F0502020204030204" pitchFamily="34" charset="0"/>
              <a:cs typeface="Calibri" panose="020F0502020204030204" pitchFamily="34" charset="0"/>
            </a:endParaRPr>
          </a:p>
          <a:p>
            <a:pPr marL="457200" indent="-343080">
              <a:lnSpc>
                <a:spcPct val="90000"/>
              </a:lnSpc>
              <a:spcBef>
                <a:spcPts val="1001"/>
              </a:spcBef>
              <a:buClr>
                <a:srgbClr val="000000"/>
              </a:buClr>
              <a:buFont typeface="Arial"/>
              <a:buChar char="•"/>
              <a:tabLst>
                <a:tab pos="0" algn="l"/>
              </a:tabLst>
            </a:pPr>
            <a:r>
              <a:rPr lang="en-GB" sz="3500" spc="-1" dirty="0">
                <a:solidFill>
                  <a:schemeClr val="dk1"/>
                </a:solidFill>
                <a:latin typeface="Calibri" panose="020F0502020204030204" pitchFamily="34" charset="0"/>
                <a:cs typeface="Calibri" panose="020F0502020204030204" pitchFamily="34" charset="0"/>
              </a:rPr>
              <a:t>The main </a:t>
            </a:r>
            <a:r>
              <a:rPr lang="en-US" sz="3500" spc="-1" dirty="0">
                <a:solidFill>
                  <a:schemeClr val="dk1"/>
                </a:solidFill>
                <a:latin typeface="Calibri" panose="020F0502020204030204" pitchFamily="34" charset="0"/>
                <a:cs typeface="Calibri" panose="020F0502020204030204" pitchFamily="34" charset="0"/>
              </a:rPr>
              <a:t>critic point of the system lies in the distortions, especially in the description of complex realities such as that of social agriculture, which can be created due to the subjectivity of the analyst.</a:t>
            </a:r>
            <a:endParaRPr lang="en-GB" sz="3500" spc="-1" dirty="0">
              <a:solidFill>
                <a:schemeClr val="dk1"/>
              </a:solidFill>
              <a:latin typeface="Calibri" panose="020F0502020204030204" pitchFamily="34" charset="0"/>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61" name="PlaceHolder 1"/>
          <p:cNvSpPr>
            <a:spLocks noGrp="1"/>
          </p:cNvSpPr>
          <p:nvPr>
            <p:ph type="title"/>
          </p:nvPr>
        </p:nvSpPr>
        <p:spPr>
          <a:xfrm>
            <a:off x="2831040" y="365040"/>
            <a:ext cx="8521560" cy="1324080"/>
          </a:xfrm>
          <a:prstGeom prst="rect">
            <a:avLst/>
          </a:prstGeom>
          <a:noFill/>
          <a:ln w="0">
            <a:noFill/>
          </a:ln>
        </p:spPr>
        <p:txBody>
          <a:bodyPr lIns="91440" tIns="45720" rIns="91440" bIns="45720" anchor="ctr">
            <a:normAutofit/>
          </a:bodyPr>
          <a:lstStyle/>
          <a:p>
            <a:pPr indent="0">
              <a:lnSpc>
                <a:spcPct val="90000"/>
              </a:lnSpc>
              <a:buNone/>
              <a:tabLst>
                <a:tab pos="0" algn="l"/>
              </a:tabLst>
            </a:pPr>
            <a:r>
              <a:rPr lang="en-GB" sz="4400" b="1" strike="noStrike" spc="-1" noProof="0" dirty="0">
                <a:solidFill>
                  <a:schemeClr val="dk1"/>
                </a:solidFill>
                <a:latin typeface="Calibri"/>
                <a:ea typeface="Calibri"/>
              </a:rPr>
              <a:t>SWOT Analysis</a:t>
            </a:r>
            <a:endParaRPr lang="en-GB" sz="4400" b="0" strike="noStrike" spc="-1" noProof="0" dirty="0">
              <a:solidFill>
                <a:srgbClr val="000000"/>
              </a:solidFill>
              <a:latin typeface="Arial"/>
            </a:endParaRPr>
          </a:p>
        </p:txBody>
      </p:sp>
      <p:sp>
        <p:nvSpPr>
          <p:cNvPr id="62" name="PlaceHolder 2"/>
          <p:cNvSpPr>
            <a:spLocks noGrp="1"/>
          </p:cNvSpPr>
          <p:nvPr>
            <p:ph/>
          </p:nvPr>
        </p:nvSpPr>
        <p:spPr>
          <a:xfrm>
            <a:off x="838440" y="1409400"/>
            <a:ext cx="10514160" cy="4349880"/>
          </a:xfrm>
          <a:prstGeom prst="rect">
            <a:avLst/>
          </a:prstGeom>
          <a:noFill/>
          <a:ln w="0">
            <a:noFill/>
          </a:ln>
        </p:spPr>
        <p:txBody>
          <a:bodyPr lIns="91440" tIns="45720" rIns="91440" bIns="45720" anchor="t">
            <a:normAutofit/>
          </a:bodyPr>
          <a:lstStyle/>
          <a:p>
            <a:pPr marL="457200" indent="0">
              <a:lnSpc>
                <a:spcPct val="90000"/>
              </a:lnSpc>
              <a:spcBef>
                <a:spcPts val="1001"/>
              </a:spcBef>
              <a:buNone/>
              <a:tabLst>
                <a:tab pos="0" algn="l"/>
              </a:tabLst>
            </a:pPr>
            <a:endParaRPr lang="en-GB" sz="3000" b="0" strike="noStrike" spc="-1" noProof="0" dirty="0">
              <a:solidFill>
                <a:srgbClr val="000000"/>
              </a:solidFill>
              <a:latin typeface="Arial"/>
            </a:endParaRPr>
          </a:p>
          <a:p>
            <a:pPr marL="457200" indent="-343080">
              <a:lnSpc>
                <a:spcPct val="90000"/>
              </a:lnSpc>
              <a:spcBef>
                <a:spcPts val="1001"/>
              </a:spcBef>
              <a:buClr>
                <a:srgbClr val="000000"/>
              </a:buClr>
              <a:buFont typeface="Arial"/>
              <a:buChar char="•"/>
              <a:tabLst>
                <a:tab pos="0" algn="l"/>
              </a:tabLst>
            </a:pPr>
            <a:r>
              <a:rPr lang="en-GB" sz="3000" b="0" strike="noStrike" spc="-1" noProof="0" dirty="0">
                <a:solidFill>
                  <a:schemeClr val="dk1"/>
                </a:solidFill>
                <a:latin typeface="Calibri"/>
                <a:ea typeface="Calibri"/>
              </a:rPr>
              <a:t>SWOT matrix</a:t>
            </a:r>
            <a:endParaRPr lang="en-GB" sz="3000" b="0" strike="noStrike" spc="-1" noProof="0" dirty="0">
              <a:solidFill>
                <a:srgbClr val="000000"/>
              </a:solidFill>
              <a:latin typeface="Arial"/>
            </a:endParaRPr>
          </a:p>
          <a:p>
            <a:pPr marL="457200" indent="0">
              <a:lnSpc>
                <a:spcPct val="90000"/>
              </a:lnSpc>
              <a:spcBef>
                <a:spcPts val="1001"/>
              </a:spcBef>
              <a:buNone/>
              <a:tabLst>
                <a:tab pos="0" algn="l"/>
              </a:tabLst>
            </a:pPr>
            <a:endParaRPr lang="en-GB" sz="3000" b="0" strike="noStrike" spc="-1" noProof="0" dirty="0">
              <a:solidFill>
                <a:srgbClr val="000000"/>
              </a:solidFill>
              <a:latin typeface="Arial"/>
            </a:endParaRPr>
          </a:p>
        </p:txBody>
      </p:sp>
      <p:pic>
        <p:nvPicPr>
          <p:cNvPr id="3" name="Immagine 2">
            <a:extLst>
              <a:ext uri="{FF2B5EF4-FFF2-40B4-BE49-F238E27FC236}">
                <a16:creationId xmlns:a16="http://schemas.microsoft.com/office/drawing/2014/main" id="{5C5BEC28-E6F3-B49D-20C1-42A7DF6E0C23}"/>
              </a:ext>
            </a:extLst>
          </p:cNvPr>
          <p:cNvPicPr>
            <a:picLocks noChangeAspect="1"/>
          </p:cNvPicPr>
          <p:nvPr/>
        </p:nvPicPr>
        <p:blipFill>
          <a:blip r:embed="rId3"/>
          <a:stretch>
            <a:fillRect/>
          </a:stretch>
        </p:blipFill>
        <p:spPr>
          <a:xfrm>
            <a:off x="4295800" y="1481688"/>
            <a:ext cx="6068272" cy="45535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63" name="PlaceHolder 1"/>
          <p:cNvSpPr>
            <a:spLocks noGrp="1"/>
          </p:cNvSpPr>
          <p:nvPr>
            <p:ph type="title"/>
          </p:nvPr>
        </p:nvSpPr>
        <p:spPr>
          <a:xfrm>
            <a:off x="1524720" y="1916832"/>
            <a:ext cx="9142560" cy="2386080"/>
          </a:xfrm>
          <a:prstGeom prst="rect">
            <a:avLst/>
          </a:prstGeom>
          <a:noFill/>
          <a:ln w="0">
            <a:noFill/>
          </a:ln>
        </p:spPr>
        <p:txBody>
          <a:bodyPr lIns="91440" tIns="45720" rIns="91440" bIns="45720" anchor="b">
            <a:normAutofit fontScale="90000"/>
          </a:bodyPr>
          <a:lstStyle/>
          <a:p>
            <a:pPr algn="ctr">
              <a:lnSpc>
                <a:spcPct val="100000"/>
              </a:lnSpc>
              <a:tabLst>
                <a:tab pos="0" algn="l"/>
              </a:tabLst>
            </a:pPr>
            <a:r>
              <a:rPr lang="en-GB" sz="4400" b="0" strike="noStrike" spc="-1" noProof="0" dirty="0">
                <a:solidFill>
                  <a:srgbClr val="000000"/>
                </a:solidFill>
                <a:latin typeface="Arial"/>
              </a:rPr>
              <a:t>Social Impact Assessment</a:t>
            </a:r>
            <a:br>
              <a:rPr lang="en-GB" sz="4400" b="0" strike="noStrike" spc="-1" noProof="0" dirty="0">
                <a:solidFill>
                  <a:srgbClr val="000000"/>
                </a:solidFill>
                <a:latin typeface="Arial"/>
              </a:rPr>
            </a:br>
            <a:r>
              <a:rPr lang="en-GB" sz="4400" b="0" strike="noStrike" spc="-1" noProof="0" dirty="0">
                <a:solidFill>
                  <a:srgbClr val="000000"/>
                </a:solidFill>
                <a:latin typeface="Arial"/>
              </a:rPr>
              <a:t>Theory of Change</a:t>
            </a:r>
            <a:br>
              <a:rPr lang="en-GB" sz="4400" noProof="0" dirty="0"/>
            </a:br>
            <a:r>
              <a:rPr lang="en-GB" sz="4400" b="0" strike="noStrike" spc="-1" noProof="0" dirty="0">
                <a:solidFill>
                  <a:srgbClr val="000000"/>
                </a:solidFill>
                <a:latin typeface="Arial"/>
              </a:rPr>
              <a:t>Social Return on Investment</a:t>
            </a:r>
            <a:br>
              <a:rPr lang="en-GB" sz="4400" noProof="0" dirty="0"/>
            </a:br>
            <a:r>
              <a:rPr lang="en-GB" sz="4400" b="0" strike="noStrike" spc="-1" noProof="0" dirty="0">
                <a:solidFill>
                  <a:srgbClr val="000000"/>
                </a:solidFill>
                <a:latin typeface="Arial"/>
              </a:rPr>
              <a:t>Civil Economy Matrix</a:t>
            </a:r>
          </a:p>
        </p:txBody>
      </p:sp>
    </p:spTree>
  </p:cSld>
  <p:clrMapOvr>
    <a:masterClrMapping/>
  </p:clrMapOvr>
  <mc:AlternateContent xmlns:mc="http://schemas.openxmlformats.org/markup-compatibility/2006" xmlns:p14="http://schemas.microsoft.com/office/powerpoint/2010/main">
    <mc:Choice Requires="p14">
      <p:transition spd="slow" p14:dur="2000" advTm="21000"/>
    </mc:Choice>
    <mc:Fallback xmlns="">
      <p:transition spd="slow" advTm="21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64" name="PlaceHolder 1"/>
          <p:cNvSpPr>
            <a:spLocks noGrp="1"/>
          </p:cNvSpPr>
          <p:nvPr>
            <p:ph type="title"/>
          </p:nvPr>
        </p:nvSpPr>
        <p:spPr>
          <a:xfrm>
            <a:off x="2880000" y="115560"/>
            <a:ext cx="9267480" cy="1324080"/>
          </a:xfrm>
          <a:prstGeom prst="rect">
            <a:avLst/>
          </a:prstGeom>
          <a:noFill/>
          <a:ln w="0">
            <a:noFill/>
          </a:ln>
        </p:spPr>
        <p:txBody>
          <a:bodyPr lIns="91440" tIns="45720" rIns="91440" bIns="45720" anchor="ctr">
            <a:normAutofit/>
          </a:bodyPr>
          <a:lstStyle/>
          <a:p>
            <a:pPr indent="0">
              <a:lnSpc>
                <a:spcPct val="90000"/>
              </a:lnSpc>
              <a:buNone/>
              <a:tabLst>
                <a:tab pos="0" algn="l"/>
              </a:tabLst>
            </a:pPr>
            <a:r>
              <a:rPr lang="en-GB" sz="4400" b="1" strike="noStrike" spc="-1" noProof="0" dirty="0">
                <a:solidFill>
                  <a:schemeClr val="dk1"/>
                </a:solidFill>
                <a:latin typeface="Calibri"/>
                <a:ea typeface="Calibri"/>
              </a:rPr>
              <a:t>Social Impact Assessment</a:t>
            </a:r>
            <a:endParaRPr lang="en-GB" sz="4400" b="0" strike="noStrike" spc="-1" noProof="0" dirty="0">
              <a:solidFill>
                <a:srgbClr val="000000"/>
              </a:solidFill>
              <a:latin typeface="Arial"/>
            </a:endParaRPr>
          </a:p>
        </p:txBody>
      </p:sp>
      <p:sp>
        <p:nvSpPr>
          <p:cNvPr id="65" name="Segnaposto contenuto 2"/>
          <p:cNvSpPr/>
          <p:nvPr/>
        </p:nvSpPr>
        <p:spPr>
          <a:xfrm>
            <a:off x="213960" y="900000"/>
            <a:ext cx="11764080" cy="519329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114120">
              <a:lnSpc>
                <a:spcPct val="90000"/>
              </a:lnSpc>
              <a:spcBef>
                <a:spcPts val="1001"/>
              </a:spcBef>
              <a:buClr>
                <a:srgbClr val="000000"/>
              </a:buClr>
              <a:tabLst>
                <a:tab pos="0" algn="l"/>
              </a:tabLst>
            </a:pPr>
            <a:endParaRPr lang="en-US" sz="2000" spc="-1" dirty="0">
              <a:solidFill>
                <a:srgbClr val="01025C"/>
              </a:solidFill>
              <a:latin typeface="Calibri"/>
              <a:ea typeface="Calibri"/>
            </a:endParaRPr>
          </a:p>
          <a:p>
            <a:pPr marL="457200" indent="-343080">
              <a:lnSpc>
                <a:spcPct val="90000"/>
              </a:lnSpc>
              <a:spcBef>
                <a:spcPts val="1001"/>
              </a:spcBef>
              <a:buClr>
                <a:srgbClr val="000000"/>
              </a:buClr>
              <a:buFont typeface="Arial"/>
              <a:buChar char="•"/>
              <a:tabLst>
                <a:tab pos="0" algn="l"/>
              </a:tabLst>
            </a:pPr>
            <a:r>
              <a:rPr lang="en-US" sz="2000" spc="-1" dirty="0">
                <a:solidFill>
                  <a:srgbClr val="01025C"/>
                </a:solidFill>
                <a:latin typeface="Calibri"/>
                <a:ea typeface="Calibri"/>
              </a:rPr>
              <a:t>It is a method developed by a group of social scientists which founded the</a:t>
            </a:r>
            <a:r>
              <a:rPr lang="en-US" sz="2000" b="0" strike="noStrike" spc="-1" noProof="0" dirty="0">
                <a:solidFill>
                  <a:srgbClr val="01025C"/>
                </a:solidFill>
                <a:latin typeface="Calibri"/>
                <a:ea typeface="Calibri"/>
              </a:rPr>
              <a:t> Interorganizational Committee on Guidelines and Principles for Social Impact Assessment </a:t>
            </a:r>
            <a:r>
              <a:rPr lang="en-GB" sz="2000" b="0" strike="noStrike" spc="-1" noProof="0" dirty="0">
                <a:solidFill>
                  <a:srgbClr val="01025C"/>
                </a:solidFill>
                <a:latin typeface="Calibri"/>
                <a:ea typeface="Calibri"/>
              </a:rPr>
              <a:t>(SIA).</a:t>
            </a:r>
            <a:br>
              <a:rPr lang="en-GB" sz="2000" b="0" strike="noStrike" spc="-1" noProof="0" dirty="0">
                <a:solidFill>
                  <a:srgbClr val="01025C"/>
                </a:solidFill>
                <a:latin typeface="Calibri"/>
                <a:ea typeface="Calibri"/>
              </a:rPr>
            </a:br>
            <a:r>
              <a:rPr lang="en-GB" sz="2000" b="0" strike="noStrike" spc="-1" noProof="0" dirty="0">
                <a:solidFill>
                  <a:srgbClr val="01025C"/>
                </a:solidFill>
                <a:latin typeface="Calibri"/>
                <a:ea typeface="Calibri"/>
              </a:rPr>
              <a:t>It is usually </a:t>
            </a:r>
            <a:r>
              <a:rPr lang="en-US" sz="2000" b="0" strike="noStrike" spc="-1" noProof="0" dirty="0">
                <a:solidFill>
                  <a:srgbClr val="01025C"/>
                </a:solidFill>
                <a:latin typeface="Calibri"/>
                <a:ea typeface="Calibri"/>
              </a:rPr>
              <a:t>conducted ex ante to evaluate the social consequences of policies or projects.</a:t>
            </a:r>
            <a:endParaRPr lang="en-GB" sz="2000" b="0" strike="noStrike" spc="-1" noProof="0" dirty="0">
              <a:solidFill>
                <a:srgbClr val="000000"/>
              </a:solidFill>
              <a:latin typeface="Arial"/>
            </a:endParaRPr>
          </a:p>
          <a:p>
            <a:pPr marL="457200" indent="-343080">
              <a:lnSpc>
                <a:spcPct val="90000"/>
              </a:lnSpc>
              <a:spcBef>
                <a:spcPts val="1001"/>
              </a:spcBef>
              <a:buClr>
                <a:srgbClr val="000000"/>
              </a:buClr>
              <a:buFont typeface="Arial"/>
              <a:buChar char="•"/>
              <a:tabLst>
                <a:tab pos="0" algn="l"/>
              </a:tabLst>
            </a:pPr>
            <a:r>
              <a:rPr lang="en-GB" sz="2000" spc="-1" dirty="0">
                <a:solidFill>
                  <a:srgbClr val="01025C"/>
                </a:solidFill>
                <a:latin typeface="Calibri"/>
              </a:rPr>
              <a:t>It involves 10 phases:</a:t>
            </a:r>
            <a:endParaRPr lang="en-GB" sz="2000" b="0" strike="noStrike" spc="-1" noProof="0" dirty="0">
              <a:solidFill>
                <a:srgbClr val="000000"/>
              </a:solidFill>
              <a:latin typeface="Arial"/>
            </a:endParaRPr>
          </a:p>
          <a:p>
            <a:pPr marL="457020" indent="-342900">
              <a:lnSpc>
                <a:spcPct val="90000"/>
              </a:lnSpc>
              <a:spcBef>
                <a:spcPts val="1001"/>
              </a:spcBef>
              <a:buClr>
                <a:srgbClr val="000000"/>
              </a:buClr>
              <a:buAutoNum type="arabicPeriod"/>
              <a:tabLst>
                <a:tab pos="0" algn="l"/>
              </a:tabLst>
            </a:pPr>
            <a:r>
              <a:rPr lang="en-GB" sz="1800" b="0" strike="noStrike" spc="-1" noProof="0" dirty="0">
                <a:solidFill>
                  <a:srgbClr val="01025C"/>
                </a:solidFill>
                <a:latin typeface="Calibri"/>
                <a:ea typeface="Calibri"/>
              </a:rPr>
              <a:t>public engagement: </a:t>
            </a:r>
            <a:r>
              <a:rPr lang="en-US" sz="1800" b="0" strike="noStrike" spc="-1" noProof="0" dirty="0">
                <a:solidFill>
                  <a:srgbClr val="01025C"/>
                </a:solidFill>
                <a:latin typeface="Calibri"/>
                <a:ea typeface="Calibri"/>
              </a:rPr>
              <a:t>A public engagement program is developed that will last throughout the impact assessment process. Stakeholder engagement strategies (interviews, focus groups, questionnaires) are adopted to involve all potential stakeholders in the planning decision-making process;</a:t>
            </a:r>
          </a:p>
          <a:p>
            <a:pPr marL="457020" indent="-342900">
              <a:lnSpc>
                <a:spcPct val="90000"/>
              </a:lnSpc>
              <a:spcBef>
                <a:spcPts val="1001"/>
              </a:spcBef>
              <a:buClr>
                <a:srgbClr val="000000"/>
              </a:buClr>
              <a:buAutoNum type="arabicPeriod"/>
              <a:tabLst>
                <a:tab pos="0" algn="l"/>
              </a:tabLst>
            </a:pPr>
            <a:r>
              <a:rPr lang="en-US" spc="-1" dirty="0">
                <a:solidFill>
                  <a:srgbClr val="01025C"/>
                </a:solidFill>
                <a:latin typeface="Calibri"/>
              </a:rPr>
              <a:t>identification of alternatives: description of the proposed action or policy change and the alternatives. Starting from a sufficiently detailed description, the variables needed for impact assessment are identified;</a:t>
            </a:r>
          </a:p>
          <a:p>
            <a:pPr marL="457020" indent="-342900">
              <a:lnSpc>
                <a:spcPct val="90000"/>
              </a:lnSpc>
              <a:spcBef>
                <a:spcPts val="1001"/>
              </a:spcBef>
              <a:buClr>
                <a:srgbClr val="000000"/>
              </a:buClr>
              <a:buAutoNum type="arabicPeriod"/>
              <a:tabLst>
                <a:tab pos="0" algn="l"/>
              </a:tabLst>
            </a:pPr>
            <a:r>
              <a:rPr lang="en-US" sz="1800" b="0" strike="noStrike" spc="-1" noProof="0" dirty="0">
                <a:solidFill>
                  <a:srgbClr val="01025C"/>
                </a:solidFill>
                <a:latin typeface="Calibri"/>
              </a:rPr>
              <a:t>basic conditions: an analysis of the context is carried out (geographical area, characteristics of the population, relationship between these and the stakeholders), the existing and past conditions associated with the human environment in which the project will take place are verified;</a:t>
            </a:r>
          </a:p>
          <a:p>
            <a:pPr marL="457020" indent="-342900">
              <a:lnSpc>
                <a:spcPct val="90000"/>
              </a:lnSpc>
              <a:spcBef>
                <a:spcPts val="1001"/>
              </a:spcBef>
              <a:buClr>
                <a:srgbClr val="000000"/>
              </a:buClr>
              <a:buAutoNum type="arabicPeriod"/>
              <a:tabLst>
                <a:tab pos="0" algn="l"/>
              </a:tabLst>
            </a:pPr>
            <a:r>
              <a:rPr lang="en-US" spc="-1" dirty="0">
                <a:solidFill>
                  <a:srgbClr val="01025C"/>
                </a:solidFill>
                <a:latin typeface="Calibri"/>
              </a:rPr>
              <a:t>scoping: identification of the proposed activities’ likely social impacts, which will be discussed with all potentially affected individuals. To identify these impacts, interviews, focus groups, public surveys, and scientific literature are used. </a:t>
            </a:r>
            <a:endParaRPr lang="en-US" sz="1800" b="0" strike="noStrike" spc="-1" noProof="0" dirty="0">
              <a:solidFill>
                <a:srgbClr val="01025C"/>
              </a:solidFill>
              <a:latin typeface="Calibri"/>
            </a:endParaRPr>
          </a:p>
          <a:p>
            <a:pPr marL="114120">
              <a:lnSpc>
                <a:spcPct val="90000"/>
              </a:lnSpc>
              <a:spcBef>
                <a:spcPts val="1001"/>
              </a:spcBef>
              <a:buClr>
                <a:srgbClr val="000000"/>
              </a:buClr>
              <a:tabLst>
                <a:tab pos="0" algn="l"/>
              </a:tabLst>
            </a:pPr>
            <a:endParaRPr lang="en-GB" sz="1800" b="0" strike="noStrike" spc="-1" noProof="0" dirty="0">
              <a:solidFill>
                <a:srgbClr val="000000"/>
              </a:solidFill>
              <a:latin typeface="Arial"/>
            </a:endParaRPr>
          </a:p>
          <a:p>
            <a:pPr>
              <a:lnSpc>
                <a:spcPct val="90000"/>
              </a:lnSpc>
              <a:spcBef>
                <a:spcPts val="1001"/>
              </a:spcBef>
              <a:tabLst>
                <a:tab pos="0" algn="l"/>
              </a:tabLst>
            </a:pPr>
            <a:endParaRPr lang="en-GB" sz="1800" b="0" strike="noStrike" spc="-1" noProof="0"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129000"/>
    </mc:Choice>
    <mc:Fallback xmlns="">
      <p:transition spd="slow" advTm="129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66" name="PlaceHolder 1"/>
          <p:cNvSpPr>
            <a:spLocks noGrp="1"/>
          </p:cNvSpPr>
          <p:nvPr>
            <p:ph type="title"/>
          </p:nvPr>
        </p:nvSpPr>
        <p:spPr>
          <a:xfrm>
            <a:off x="2880000" y="115560"/>
            <a:ext cx="9267480" cy="1324080"/>
          </a:xfrm>
          <a:prstGeom prst="rect">
            <a:avLst/>
          </a:prstGeom>
          <a:noFill/>
          <a:ln w="0">
            <a:noFill/>
          </a:ln>
        </p:spPr>
        <p:txBody>
          <a:bodyPr lIns="91440" tIns="45720" rIns="91440" bIns="45720" anchor="ctr">
            <a:normAutofit/>
          </a:bodyPr>
          <a:lstStyle/>
          <a:p>
            <a:pPr indent="0">
              <a:lnSpc>
                <a:spcPct val="90000"/>
              </a:lnSpc>
              <a:buNone/>
              <a:tabLst>
                <a:tab pos="0" algn="l"/>
              </a:tabLst>
            </a:pPr>
            <a:r>
              <a:rPr lang="en-GB" sz="4400" b="1" strike="noStrike" spc="-1" noProof="0" dirty="0">
                <a:solidFill>
                  <a:schemeClr val="dk1"/>
                </a:solidFill>
                <a:latin typeface="Calibri"/>
                <a:ea typeface="Calibri"/>
              </a:rPr>
              <a:t>Social Impact Assessment</a:t>
            </a:r>
            <a:endParaRPr lang="en-GB" sz="4400" b="0" strike="noStrike" spc="-1" noProof="0" dirty="0">
              <a:solidFill>
                <a:srgbClr val="000000"/>
              </a:solidFill>
              <a:latin typeface="Arial"/>
            </a:endParaRPr>
          </a:p>
        </p:txBody>
      </p:sp>
      <p:sp>
        <p:nvSpPr>
          <p:cNvPr id="67" name="Segnaposto contenuto 1"/>
          <p:cNvSpPr/>
          <p:nvPr/>
        </p:nvSpPr>
        <p:spPr>
          <a:xfrm>
            <a:off x="360000" y="1103048"/>
            <a:ext cx="11764080" cy="470221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90000"/>
              </a:lnSpc>
              <a:spcBef>
                <a:spcPts val="1001"/>
              </a:spcBef>
              <a:tabLst>
                <a:tab pos="0" algn="l"/>
              </a:tabLst>
            </a:pPr>
            <a:endParaRPr lang="en-GB" sz="2000" b="0" strike="noStrike" spc="-1" noProof="0" dirty="0">
              <a:solidFill>
                <a:srgbClr val="000000"/>
              </a:solidFill>
              <a:latin typeface="Arial"/>
            </a:endParaRPr>
          </a:p>
          <a:p>
            <a:pPr marL="114120">
              <a:lnSpc>
                <a:spcPct val="90000"/>
              </a:lnSpc>
              <a:spcBef>
                <a:spcPts val="1001"/>
              </a:spcBef>
              <a:buClr>
                <a:srgbClr val="000000"/>
              </a:buClr>
              <a:tabLst>
                <a:tab pos="0" algn="l"/>
              </a:tabLst>
            </a:pPr>
            <a:r>
              <a:rPr lang="en-GB" spc="-1" dirty="0">
                <a:solidFill>
                  <a:srgbClr val="01025C"/>
                </a:solidFill>
                <a:latin typeface="Calibri"/>
              </a:rPr>
              <a:t>5. </a:t>
            </a:r>
            <a:r>
              <a:rPr lang="en-US" spc="-1" dirty="0">
                <a:solidFill>
                  <a:srgbClr val="01025C"/>
                </a:solidFill>
                <a:latin typeface="Calibri"/>
              </a:rPr>
              <a:t>projection of estimated effects and investigation of likely impacts: likely impacts are identified through 5 sources of information: data provided by project proponents, previous similar experiences, censuses and vital statistics, documents and sources, and field research;</a:t>
            </a:r>
          </a:p>
          <a:p>
            <a:pPr marL="114120">
              <a:lnSpc>
                <a:spcPct val="90000"/>
              </a:lnSpc>
              <a:spcBef>
                <a:spcPts val="1001"/>
              </a:spcBef>
              <a:buClr>
                <a:srgbClr val="000000"/>
              </a:buClr>
              <a:tabLst>
                <a:tab pos="0" algn="l"/>
              </a:tabLst>
            </a:pPr>
            <a:r>
              <a:rPr lang="en-GB" spc="-1" dirty="0">
                <a:solidFill>
                  <a:srgbClr val="01025C"/>
                </a:solidFill>
                <a:latin typeface="Calibri"/>
              </a:rPr>
              <a:t>6. </a:t>
            </a:r>
            <a:r>
              <a:rPr lang="en-US" spc="-1" dirty="0">
                <a:solidFill>
                  <a:srgbClr val="01025C"/>
                </a:solidFill>
                <a:latin typeface="Calibri"/>
              </a:rPr>
              <a:t>forecasting responses to impacts: an attempt is made to estimate how stakeholders will respond to these impacts through comparable cases and interviews with those affected about what they expect to do;</a:t>
            </a:r>
          </a:p>
          <a:p>
            <a:pPr marL="114120">
              <a:lnSpc>
                <a:spcPct val="90000"/>
              </a:lnSpc>
              <a:spcBef>
                <a:spcPts val="1001"/>
              </a:spcBef>
              <a:buClr>
                <a:srgbClr val="000000"/>
              </a:buClr>
              <a:tabLst>
                <a:tab pos="0" algn="l"/>
              </a:tabLst>
            </a:pPr>
            <a:r>
              <a:rPr lang="en-GB" spc="-1" dirty="0">
                <a:solidFill>
                  <a:srgbClr val="01025C"/>
                </a:solidFill>
                <a:latin typeface="Calibri"/>
              </a:rPr>
              <a:t>7. </a:t>
            </a:r>
            <a:r>
              <a:rPr lang="en-US" spc="-1" dirty="0">
                <a:solidFill>
                  <a:srgbClr val="01025C"/>
                </a:solidFill>
                <a:latin typeface="Calibri"/>
              </a:rPr>
              <a:t>indirect and cumulative impacts: we attempt to estimate both indirect impacts, i.e. those generated by direct impacts but generated at later times and in different places, and cumulative impacts, i.e. those generated by actions subsequent to and preceding the action under study but consequentially linked to it;</a:t>
            </a:r>
          </a:p>
          <a:p>
            <a:pPr marL="114120">
              <a:lnSpc>
                <a:spcPct val="90000"/>
              </a:lnSpc>
              <a:spcBef>
                <a:spcPts val="1001"/>
              </a:spcBef>
              <a:buClr>
                <a:srgbClr val="000000"/>
              </a:buClr>
              <a:tabLst>
                <a:tab pos="0" algn="l"/>
              </a:tabLst>
            </a:pPr>
            <a:r>
              <a:rPr lang="en-GB" spc="-1" dirty="0">
                <a:solidFill>
                  <a:srgbClr val="01025C"/>
                </a:solidFill>
                <a:latin typeface="Calibri"/>
              </a:rPr>
              <a:t>8. </a:t>
            </a:r>
            <a:r>
              <a:rPr lang="en-US" spc="-1" dirty="0">
                <a:solidFill>
                  <a:srgbClr val="01025C"/>
                </a:solidFill>
                <a:latin typeface="Calibri"/>
              </a:rPr>
              <a:t>changes in alternatives occurs after all types of impacts have been identified, when all possible alternatives are analyzed to improve the impacts generated. Each alternative is then subjected to a new evaluation.</a:t>
            </a:r>
          </a:p>
          <a:p>
            <a:pPr marL="114120">
              <a:lnSpc>
                <a:spcPct val="90000"/>
              </a:lnSpc>
              <a:spcBef>
                <a:spcPts val="1001"/>
              </a:spcBef>
              <a:buClr>
                <a:srgbClr val="000000"/>
              </a:buClr>
              <a:tabLst>
                <a:tab pos="0" algn="l"/>
              </a:tabLst>
            </a:pPr>
            <a:r>
              <a:rPr lang="en-US" spc="-1" dirty="0">
                <a:solidFill>
                  <a:srgbClr val="01025C"/>
                </a:solidFill>
                <a:latin typeface="Calibri"/>
              </a:rPr>
              <a:t>9. mitigation: this involves structuring mitigation plans to minimize any negative impacts identified during the analysis;</a:t>
            </a:r>
          </a:p>
          <a:p>
            <a:pPr marL="114120">
              <a:lnSpc>
                <a:spcPct val="90000"/>
              </a:lnSpc>
              <a:spcBef>
                <a:spcPts val="1001"/>
              </a:spcBef>
              <a:buClr>
                <a:srgbClr val="000000"/>
              </a:buClr>
              <a:tabLst>
                <a:tab pos="0" algn="l"/>
              </a:tabLst>
            </a:pPr>
            <a:r>
              <a:rPr lang="en-GB" spc="-1" dirty="0">
                <a:solidFill>
                  <a:srgbClr val="01025C"/>
                </a:solidFill>
                <a:latin typeface="Calibri"/>
              </a:rPr>
              <a:t>10. monitoring: </a:t>
            </a:r>
            <a:r>
              <a:rPr lang="en-US" spc="-1" dirty="0">
                <a:solidFill>
                  <a:srgbClr val="01025C"/>
                </a:solidFill>
                <a:latin typeface="Calibri"/>
              </a:rPr>
              <a:t>a monitoring program is developed to verify deviations from the proposed action and any unforeseen impacts.</a:t>
            </a:r>
            <a:endParaRPr lang="en-GB" sz="1500" b="0" strike="noStrike" spc="-1" noProof="0"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129000"/>
    </mc:Choice>
    <mc:Fallback xmlns="">
      <p:transition spd="slow" advTm="129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68" name="PlaceHolder 1"/>
          <p:cNvSpPr>
            <a:spLocks noGrp="1"/>
          </p:cNvSpPr>
          <p:nvPr>
            <p:ph type="title"/>
          </p:nvPr>
        </p:nvSpPr>
        <p:spPr>
          <a:xfrm>
            <a:off x="2880000" y="115560"/>
            <a:ext cx="9267480" cy="1324080"/>
          </a:xfrm>
          <a:prstGeom prst="rect">
            <a:avLst/>
          </a:prstGeom>
          <a:noFill/>
          <a:ln w="0">
            <a:noFill/>
          </a:ln>
        </p:spPr>
        <p:txBody>
          <a:bodyPr lIns="91440" tIns="45720" rIns="91440" bIns="45720" anchor="ctr">
            <a:normAutofit/>
          </a:bodyPr>
          <a:lstStyle/>
          <a:p>
            <a:pPr indent="0">
              <a:lnSpc>
                <a:spcPct val="90000"/>
              </a:lnSpc>
              <a:buNone/>
              <a:tabLst>
                <a:tab pos="0" algn="l"/>
              </a:tabLst>
            </a:pPr>
            <a:r>
              <a:rPr lang="en-GB" sz="4400" b="1" strike="noStrike" spc="-1" noProof="0" dirty="0">
                <a:solidFill>
                  <a:schemeClr val="dk1"/>
                </a:solidFill>
                <a:latin typeface="Calibri"/>
                <a:ea typeface="Calibri"/>
              </a:rPr>
              <a:t>Theory of Change</a:t>
            </a:r>
            <a:endParaRPr lang="en-GB" sz="4400" b="0" strike="noStrike" spc="-1" noProof="0" dirty="0">
              <a:solidFill>
                <a:srgbClr val="000000"/>
              </a:solidFill>
              <a:latin typeface="Arial"/>
            </a:endParaRPr>
          </a:p>
        </p:txBody>
      </p:sp>
      <p:sp>
        <p:nvSpPr>
          <p:cNvPr id="69" name="Segnaposto contenuto 4"/>
          <p:cNvSpPr/>
          <p:nvPr/>
        </p:nvSpPr>
        <p:spPr>
          <a:xfrm>
            <a:off x="180000" y="1196752"/>
            <a:ext cx="11764080" cy="4499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90000"/>
              </a:lnSpc>
              <a:spcBef>
                <a:spcPts val="1001"/>
              </a:spcBef>
              <a:tabLst>
                <a:tab pos="0" algn="l"/>
              </a:tabLst>
            </a:pPr>
            <a:endParaRPr lang="en-GB" sz="2000" b="0" strike="noStrike" spc="-1" noProof="0" dirty="0">
              <a:solidFill>
                <a:srgbClr val="000000"/>
              </a:solidFill>
              <a:latin typeface="Arial"/>
            </a:endParaRPr>
          </a:p>
          <a:p>
            <a:pPr marL="457200" indent="-343080">
              <a:lnSpc>
                <a:spcPct val="90000"/>
              </a:lnSpc>
              <a:spcBef>
                <a:spcPts val="1001"/>
              </a:spcBef>
              <a:buClr>
                <a:srgbClr val="000000"/>
              </a:buClr>
              <a:buFont typeface="Arial"/>
              <a:buChar char="•"/>
              <a:tabLst>
                <a:tab pos="0" algn="l"/>
              </a:tabLst>
            </a:pPr>
            <a:r>
              <a:rPr lang="en-GB" sz="2000" spc="-1" dirty="0">
                <a:solidFill>
                  <a:srgbClr val="01025C"/>
                </a:solidFill>
                <a:latin typeface="Calibri"/>
                <a:ea typeface="Calibri"/>
              </a:rPr>
              <a:t>It is a method </a:t>
            </a:r>
            <a:r>
              <a:rPr lang="en-US" sz="2000" b="0" strike="noStrike" spc="-1" noProof="0" dirty="0">
                <a:solidFill>
                  <a:srgbClr val="01025C"/>
                </a:solidFill>
                <a:latin typeface="Calibri"/>
                <a:ea typeface="Calibri"/>
              </a:rPr>
              <a:t>born in the 90s and is usually used ex ante to establish in the planning phase the impact that one wants to generate, through the involvement of stakeholders.</a:t>
            </a:r>
            <a:endParaRPr lang="en-GB" sz="2000" b="0" strike="noStrike" spc="-1" noProof="0" dirty="0">
              <a:solidFill>
                <a:srgbClr val="000000"/>
              </a:solidFill>
              <a:latin typeface="Arial"/>
            </a:endParaRPr>
          </a:p>
          <a:p>
            <a:pPr marL="457200" indent="-343080">
              <a:lnSpc>
                <a:spcPct val="90000"/>
              </a:lnSpc>
              <a:spcBef>
                <a:spcPts val="1001"/>
              </a:spcBef>
              <a:buClr>
                <a:srgbClr val="000000"/>
              </a:buClr>
              <a:buFont typeface="Arial"/>
              <a:buChar char="•"/>
              <a:tabLst>
                <a:tab pos="0" algn="l"/>
              </a:tabLst>
            </a:pPr>
            <a:r>
              <a:rPr lang="en-GB" sz="2000" b="0" strike="noStrike" spc="-1" noProof="0" dirty="0">
                <a:solidFill>
                  <a:srgbClr val="01025C"/>
                </a:solidFill>
                <a:latin typeface="Calibri"/>
                <a:ea typeface="Calibri"/>
              </a:rPr>
              <a:t>It proposes a </a:t>
            </a:r>
            <a:r>
              <a:rPr lang="en-GB" sz="2000" spc="-1" dirty="0">
                <a:solidFill>
                  <a:srgbClr val="01025C"/>
                </a:solidFill>
                <a:latin typeface="Calibri"/>
                <a:ea typeface="Calibri"/>
              </a:rPr>
              <a:t>backward path starting from the change we want to generate</a:t>
            </a:r>
            <a:r>
              <a:rPr lang="en-US" sz="2000" spc="-1" dirty="0">
                <a:solidFill>
                  <a:srgbClr val="01025C"/>
                </a:solidFill>
                <a:latin typeface="Calibri"/>
                <a:ea typeface="Calibri"/>
              </a:rPr>
              <a:t>, from the outcomes (impact on stakeholders in the short term) and from the outputs (products and services generated) to understand the resources and activities to be introduced.</a:t>
            </a:r>
          </a:p>
          <a:p>
            <a:pPr marL="457200" indent="-343080">
              <a:lnSpc>
                <a:spcPct val="90000"/>
              </a:lnSpc>
              <a:spcBef>
                <a:spcPts val="1001"/>
              </a:spcBef>
              <a:buClr>
                <a:srgbClr val="000000"/>
              </a:buClr>
              <a:buFont typeface="Arial"/>
              <a:buChar char="•"/>
              <a:tabLst>
                <a:tab pos="0" algn="l"/>
              </a:tabLst>
            </a:pPr>
            <a:r>
              <a:rPr lang="en-GB" sz="2000" b="0" strike="noStrike" spc="-1" noProof="0" dirty="0">
                <a:solidFill>
                  <a:srgbClr val="01025C"/>
                </a:solidFill>
                <a:latin typeface="Calibri"/>
                <a:ea typeface="Calibri"/>
              </a:rPr>
              <a:t>It is organised in 7 phases:</a:t>
            </a:r>
            <a:endParaRPr lang="en-GB" sz="2000" b="0" strike="noStrike" spc="-1" noProof="0" dirty="0">
              <a:solidFill>
                <a:srgbClr val="000000"/>
              </a:solidFill>
              <a:latin typeface="Arial"/>
            </a:endParaRPr>
          </a:p>
          <a:p>
            <a:pPr marL="114120">
              <a:lnSpc>
                <a:spcPct val="90000"/>
              </a:lnSpc>
              <a:spcBef>
                <a:spcPts val="1001"/>
              </a:spcBef>
              <a:buClr>
                <a:srgbClr val="000000"/>
              </a:buClr>
              <a:tabLst>
                <a:tab pos="0" algn="l"/>
              </a:tabLst>
            </a:pPr>
            <a:endParaRPr lang="en-US" sz="1800" b="0" strike="noStrike" spc="-1" noProof="0" dirty="0">
              <a:solidFill>
                <a:srgbClr val="01025C"/>
              </a:solidFill>
              <a:latin typeface="Calibri"/>
              <a:ea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advTm="129000"/>
    </mc:Choice>
    <mc:Fallback xmlns="">
      <p:transition spd="slow" advTm="129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70" name="PlaceHolder 1"/>
          <p:cNvSpPr>
            <a:spLocks noGrp="1"/>
          </p:cNvSpPr>
          <p:nvPr>
            <p:ph type="title"/>
          </p:nvPr>
        </p:nvSpPr>
        <p:spPr>
          <a:xfrm>
            <a:off x="2880000" y="115560"/>
            <a:ext cx="9267480" cy="1324080"/>
          </a:xfrm>
          <a:prstGeom prst="rect">
            <a:avLst/>
          </a:prstGeom>
          <a:noFill/>
          <a:ln w="0">
            <a:noFill/>
          </a:ln>
        </p:spPr>
        <p:txBody>
          <a:bodyPr lIns="91440" tIns="45720" rIns="91440" bIns="45720" anchor="ctr">
            <a:normAutofit/>
          </a:bodyPr>
          <a:lstStyle/>
          <a:p>
            <a:pPr indent="0">
              <a:lnSpc>
                <a:spcPct val="90000"/>
              </a:lnSpc>
              <a:buNone/>
              <a:tabLst>
                <a:tab pos="0" algn="l"/>
              </a:tabLst>
            </a:pPr>
            <a:r>
              <a:rPr lang="en-GB" sz="4400" b="1" strike="noStrike" spc="-1" noProof="0" dirty="0">
                <a:solidFill>
                  <a:schemeClr val="dk1"/>
                </a:solidFill>
                <a:latin typeface="Calibri"/>
                <a:ea typeface="Calibri"/>
              </a:rPr>
              <a:t>Theory of Change</a:t>
            </a:r>
            <a:endParaRPr lang="en-GB" sz="4400" b="0" strike="noStrike" spc="-1" noProof="0" dirty="0">
              <a:solidFill>
                <a:srgbClr val="000000"/>
              </a:solidFill>
              <a:latin typeface="Arial"/>
            </a:endParaRPr>
          </a:p>
        </p:txBody>
      </p:sp>
      <p:sp>
        <p:nvSpPr>
          <p:cNvPr id="71" name="Segnaposto contenuto 5"/>
          <p:cNvSpPr/>
          <p:nvPr/>
        </p:nvSpPr>
        <p:spPr>
          <a:xfrm>
            <a:off x="180000" y="1017592"/>
            <a:ext cx="11764080" cy="4499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90000"/>
              </a:lnSpc>
              <a:spcBef>
                <a:spcPts val="1001"/>
              </a:spcBef>
              <a:tabLst>
                <a:tab pos="0" algn="l"/>
              </a:tabLst>
            </a:pPr>
            <a:endParaRPr lang="en-GB" sz="2000" b="0" strike="noStrike" spc="-1" noProof="0" dirty="0">
              <a:solidFill>
                <a:srgbClr val="000000"/>
              </a:solidFill>
              <a:latin typeface="Arial"/>
            </a:endParaRPr>
          </a:p>
          <a:p>
            <a:pPr marL="114120">
              <a:lnSpc>
                <a:spcPct val="90000"/>
              </a:lnSpc>
              <a:spcBef>
                <a:spcPts val="1001"/>
              </a:spcBef>
              <a:buClr>
                <a:srgbClr val="000000"/>
              </a:buClr>
              <a:tabLst>
                <a:tab pos="0" algn="l"/>
              </a:tabLst>
            </a:pPr>
            <a:r>
              <a:rPr lang="en-GB" sz="2000" spc="-1" dirty="0">
                <a:solidFill>
                  <a:srgbClr val="01025C"/>
                </a:solidFill>
                <a:latin typeface="Calibri" panose="020F0502020204030204" pitchFamily="34" charset="0"/>
                <a:ea typeface="Calibri"/>
                <a:cs typeface="Calibri" panose="020F0502020204030204" pitchFamily="34" charset="0"/>
              </a:rPr>
              <a:t>1. </a:t>
            </a:r>
            <a:r>
              <a:rPr lang="en-US" sz="2000" spc="-1" dirty="0">
                <a:solidFill>
                  <a:srgbClr val="01025C"/>
                </a:solidFill>
                <a:latin typeface="Calibri" panose="020F0502020204030204" pitchFamily="34" charset="0"/>
                <a:ea typeface="Calibri"/>
                <a:cs typeface="Calibri" panose="020F0502020204030204" pitchFamily="34" charset="0"/>
              </a:rPr>
              <a:t>Identification of long-term objectives and stakeholders.</a:t>
            </a:r>
            <a:endParaRPr lang="en-GB" sz="2000" spc="-1" dirty="0">
              <a:solidFill>
                <a:srgbClr val="000000"/>
              </a:solidFill>
              <a:latin typeface="Calibri" panose="020F0502020204030204" pitchFamily="34" charset="0"/>
              <a:cs typeface="Calibri" panose="020F0502020204030204" pitchFamily="34" charset="0"/>
            </a:endParaRPr>
          </a:p>
          <a:p>
            <a:pPr marL="114120">
              <a:lnSpc>
                <a:spcPct val="90000"/>
              </a:lnSpc>
              <a:spcBef>
                <a:spcPts val="1001"/>
              </a:spcBef>
              <a:buClr>
                <a:srgbClr val="000000"/>
              </a:buClr>
              <a:tabLst>
                <a:tab pos="0" algn="l"/>
              </a:tabLst>
            </a:pPr>
            <a:r>
              <a:rPr lang="en-GB" sz="2000" spc="-1" dirty="0">
                <a:solidFill>
                  <a:srgbClr val="01025C"/>
                </a:solidFill>
                <a:latin typeface="Calibri" panose="020F0502020204030204" pitchFamily="34" charset="0"/>
                <a:ea typeface="Calibri"/>
                <a:cs typeface="Calibri" panose="020F0502020204030204" pitchFamily="34" charset="0"/>
              </a:rPr>
              <a:t>2. </a:t>
            </a:r>
            <a:r>
              <a:rPr lang="en-US" sz="2000" spc="-1" dirty="0">
                <a:solidFill>
                  <a:srgbClr val="01025C"/>
                </a:solidFill>
                <a:latin typeface="Calibri" panose="020F0502020204030204" pitchFamily="34" charset="0"/>
                <a:ea typeface="Calibri"/>
                <a:cs typeface="Calibri" panose="020F0502020204030204" pitchFamily="34" charset="0"/>
              </a:rPr>
              <a:t>Outcome mapping: all outcomes are identified and placed in a sequential path according to which they should occur to generate the desired impacts. Some may act as preconditions for future outcomes.</a:t>
            </a:r>
          </a:p>
          <a:p>
            <a:pPr marL="114120">
              <a:lnSpc>
                <a:spcPct val="90000"/>
              </a:lnSpc>
              <a:spcBef>
                <a:spcPts val="1001"/>
              </a:spcBef>
              <a:buClr>
                <a:srgbClr val="000000"/>
              </a:buClr>
              <a:tabLst>
                <a:tab pos="0" algn="l"/>
              </a:tabLst>
            </a:pPr>
            <a:r>
              <a:rPr lang="en-GB" sz="2000" spc="-1" dirty="0">
                <a:solidFill>
                  <a:srgbClr val="01025C"/>
                </a:solidFill>
                <a:latin typeface="Calibri" panose="020F0502020204030204" pitchFamily="34" charset="0"/>
                <a:ea typeface="Calibri"/>
                <a:cs typeface="Calibri" panose="020F0502020204030204" pitchFamily="34" charset="0"/>
              </a:rPr>
              <a:t>3. Reality check: mapping of the outcomes that can be generated directly by the applicant, </a:t>
            </a:r>
            <a:r>
              <a:rPr lang="en-US" sz="2000" spc="-1" dirty="0">
                <a:solidFill>
                  <a:srgbClr val="01025C"/>
                </a:solidFill>
                <a:latin typeface="Calibri" panose="020F0502020204030204" pitchFamily="34" charset="0"/>
                <a:ea typeface="Calibri"/>
                <a:cs typeface="Calibri" panose="020F0502020204030204" pitchFamily="34" charset="0"/>
              </a:rPr>
              <a:t>those that will be considered at a later stage and those that will be implemented by other stakeholders active in the context.</a:t>
            </a:r>
          </a:p>
          <a:p>
            <a:pPr marL="114120">
              <a:lnSpc>
                <a:spcPct val="90000"/>
              </a:lnSpc>
              <a:spcBef>
                <a:spcPts val="1001"/>
              </a:spcBef>
              <a:buClr>
                <a:srgbClr val="000000"/>
              </a:buClr>
              <a:tabLst>
                <a:tab pos="0" algn="l"/>
              </a:tabLst>
            </a:pPr>
            <a:r>
              <a:rPr lang="en-US" sz="2000" spc="-1" dirty="0">
                <a:solidFill>
                  <a:srgbClr val="01025C"/>
                </a:solidFill>
                <a:latin typeface="Calibri" panose="020F0502020204030204" pitchFamily="34" charset="0"/>
                <a:ea typeface="Calibri"/>
                <a:cs typeface="Calibri" panose="020F0502020204030204" pitchFamily="34" charset="0"/>
              </a:rPr>
              <a:t>4. Identification of activities: description of the activities to be implemented to generate the intended change.</a:t>
            </a:r>
            <a:endParaRPr lang="en-US" sz="2000" b="0" strike="noStrike" spc="-1" noProof="0" dirty="0">
              <a:solidFill>
                <a:srgbClr val="01025C"/>
              </a:solidFill>
              <a:latin typeface="Calibri" panose="020F0502020204030204" pitchFamily="34" charset="0"/>
              <a:ea typeface="Calibri"/>
              <a:cs typeface="Calibri" panose="020F0502020204030204" pitchFamily="34" charset="0"/>
            </a:endParaRPr>
          </a:p>
          <a:p>
            <a:pPr marL="114120">
              <a:lnSpc>
                <a:spcPct val="90000"/>
              </a:lnSpc>
              <a:spcBef>
                <a:spcPts val="1001"/>
              </a:spcBef>
              <a:buClr>
                <a:srgbClr val="000000"/>
              </a:buClr>
              <a:tabLst>
                <a:tab pos="0" algn="l"/>
              </a:tabLst>
            </a:pPr>
            <a:r>
              <a:rPr lang="en-US" sz="2000" b="0" strike="noStrike" spc="-1" noProof="0" dirty="0">
                <a:solidFill>
                  <a:srgbClr val="01025C"/>
                </a:solidFill>
                <a:latin typeface="Calibri" panose="020F0502020204030204" pitchFamily="34" charset="0"/>
                <a:ea typeface="Calibri"/>
                <a:cs typeface="Calibri" panose="020F0502020204030204" pitchFamily="34" charset="0"/>
              </a:rPr>
              <a:t>5. Indicator Selection: Through a combination of quantitative and qualitative metrics, we attempt to measure the desired change.</a:t>
            </a:r>
          </a:p>
          <a:p>
            <a:pPr marL="114120">
              <a:lnSpc>
                <a:spcPct val="90000"/>
              </a:lnSpc>
              <a:spcBef>
                <a:spcPts val="1001"/>
              </a:spcBef>
              <a:buClr>
                <a:srgbClr val="000000"/>
              </a:buClr>
              <a:tabLst>
                <a:tab pos="0" algn="l"/>
              </a:tabLst>
            </a:pPr>
            <a:r>
              <a:rPr lang="en-US" sz="2000" b="0" strike="noStrike" spc="-1" noProof="0" dirty="0">
                <a:solidFill>
                  <a:srgbClr val="01025C"/>
                </a:solidFill>
                <a:latin typeface="Calibri" panose="020F0502020204030204" pitchFamily="34" charset="0"/>
                <a:ea typeface="Calibri"/>
                <a:cs typeface="Calibri" panose="020F0502020204030204" pitchFamily="34" charset="0"/>
              </a:rPr>
              <a:t>6. Hypothesis Verification: We attempt to identify the conditions necessary for the model's underlying hypotheses to be verified. If obstacles are present, we attempt to establish a strategy to overcome them.</a:t>
            </a:r>
          </a:p>
          <a:p>
            <a:pPr marL="114120">
              <a:lnSpc>
                <a:spcPct val="90000"/>
              </a:lnSpc>
              <a:spcBef>
                <a:spcPts val="1001"/>
              </a:spcBef>
              <a:buClr>
                <a:srgbClr val="000000"/>
              </a:buClr>
              <a:tabLst>
                <a:tab pos="0" algn="l"/>
              </a:tabLst>
            </a:pPr>
            <a:r>
              <a:rPr lang="en-US" sz="2000" b="0" strike="noStrike" spc="-1" noProof="0" dirty="0">
                <a:solidFill>
                  <a:srgbClr val="01025C"/>
                </a:solidFill>
                <a:latin typeface="Calibri" panose="020F0502020204030204" pitchFamily="34" charset="0"/>
                <a:ea typeface="Calibri"/>
                <a:cs typeface="Calibri" panose="020F0502020204030204" pitchFamily="34" charset="0"/>
              </a:rPr>
              <a:t>7. Final Report: Communication of the value generated and the actions to be implemented to potentially improve the process.</a:t>
            </a:r>
            <a:endParaRPr lang="en-GB" sz="2000" b="0" strike="noStrike" spc="-1" noProof="0" dirty="0">
              <a:solidFill>
                <a:srgbClr val="000000"/>
              </a:solidFill>
              <a:latin typeface="Calibri" panose="020F0502020204030204" pitchFamily="34" charset="0"/>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129000"/>
    </mc:Choice>
    <mc:Fallback xmlns="">
      <p:transition spd="slow" advTm="129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72" name="PlaceHolder 1"/>
          <p:cNvSpPr>
            <a:spLocks noGrp="1"/>
          </p:cNvSpPr>
          <p:nvPr>
            <p:ph type="title"/>
          </p:nvPr>
        </p:nvSpPr>
        <p:spPr>
          <a:xfrm>
            <a:off x="2880000" y="115560"/>
            <a:ext cx="9267480" cy="1324080"/>
          </a:xfrm>
          <a:prstGeom prst="rect">
            <a:avLst/>
          </a:prstGeom>
          <a:noFill/>
          <a:ln w="0">
            <a:noFill/>
          </a:ln>
        </p:spPr>
        <p:txBody>
          <a:bodyPr lIns="91440" tIns="45720" rIns="91440" bIns="45720" anchor="ctr">
            <a:normAutofit/>
          </a:bodyPr>
          <a:lstStyle/>
          <a:p>
            <a:pPr indent="0">
              <a:lnSpc>
                <a:spcPct val="90000"/>
              </a:lnSpc>
              <a:buNone/>
              <a:tabLst>
                <a:tab pos="0" algn="l"/>
              </a:tabLst>
            </a:pPr>
            <a:r>
              <a:rPr lang="en-GB" sz="4400" b="1" strike="noStrike" spc="-1" noProof="0" dirty="0">
                <a:solidFill>
                  <a:schemeClr val="dk1"/>
                </a:solidFill>
                <a:latin typeface="Calibri"/>
                <a:ea typeface="Calibri"/>
              </a:rPr>
              <a:t>Social Return on Investment</a:t>
            </a:r>
            <a:endParaRPr lang="en-GB" sz="4400" b="0" strike="noStrike" spc="-1" noProof="0" dirty="0">
              <a:solidFill>
                <a:srgbClr val="000000"/>
              </a:solidFill>
              <a:latin typeface="Arial"/>
            </a:endParaRPr>
          </a:p>
        </p:txBody>
      </p:sp>
      <p:sp>
        <p:nvSpPr>
          <p:cNvPr id="73" name="Segnaposto contenuto 3"/>
          <p:cNvSpPr/>
          <p:nvPr/>
        </p:nvSpPr>
        <p:spPr>
          <a:xfrm>
            <a:off x="119336" y="1196752"/>
            <a:ext cx="12028144" cy="482453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457200" indent="-343080">
              <a:lnSpc>
                <a:spcPct val="90000"/>
              </a:lnSpc>
              <a:spcBef>
                <a:spcPts val="1001"/>
              </a:spcBef>
              <a:buClr>
                <a:srgbClr val="000000"/>
              </a:buClr>
              <a:buFont typeface="Arial"/>
              <a:buChar char="•"/>
              <a:tabLst>
                <a:tab pos="0" algn="l"/>
              </a:tabLst>
            </a:pPr>
            <a:r>
              <a:rPr lang="en-US" sz="2000" b="0" strike="noStrike" spc="-1" noProof="0" dirty="0">
                <a:solidFill>
                  <a:srgbClr val="01025C"/>
                </a:solidFill>
                <a:latin typeface="Calibri"/>
                <a:ea typeface="Calibri"/>
              </a:rPr>
              <a:t>SROI allows social and environmental components to be expressed in monetary terms through the use of outcomes, indicators, and financial proxies used to evaluate social and environmental benefits.</a:t>
            </a:r>
          </a:p>
          <a:p>
            <a:pPr marL="457200" indent="-343080">
              <a:lnSpc>
                <a:spcPct val="90000"/>
              </a:lnSpc>
              <a:spcBef>
                <a:spcPts val="1001"/>
              </a:spcBef>
              <a:buClr>
                <a:srgbClr val="000000"/>
              </a:buClr>
              <a:buFont typeface="Arial"/>
              <a:buChar char="•"/>
              <a:tabLst>
                <a:tab pos="0" algn="l"/>
              </a:tabLst>
            </a:pPr>
            <a:r>
              <a:rPr lang="en-US" sz="2000" b="0" strike="noStrike" spc="-1" noProof="0" dirty="0">
                <a:solidFill>
                  <a:srgbClr val="01025C"/>
                </a:solidFill>
                <a:latin typeface="Calibri"/>
                <a:ea typeface="Calibri"/>
              </a:rPr>
              <a:t>Evaluative SROI, conducted ex post and based on achieved outcomes.</a:t>
            </a:r>
          </a:p>
          <a:p>
            <a:pPr marL="457200" indent="-343080">
              <a:lnSpc>
                <a:spcPct val="90000"/>
              </a:lnSpc>
              <a:spcBef>
                <a:spcPts val="1001"/>
              </a:spcBef>
              <a:buClr>
                <a:srgbClr val="000000"/>
              </a:buClr>
              <a:buFont typeface="Arial"/>
              <a:buChar char="•"/>
              <a:tabLst>
                <a:tab pos="0" algn="l"/>
              </a:tabLst>
            </a:pPr>
            <a:r>
              <a:rPr lang="en-US" sz="2000" b="0" strike="noStrike" spc="-1" noProof="0" dirty="0">
                <a:solidFill>
                  <a:srgbClr val="01025C"/>
                </a:solidFill>
                <a:latin typeface="Calibri"/>
                <a:ea typeface="Calibri"/>
              </a:rPr>
              <a:t>Forecasting SROI, conducted ex ante to assess the social value that will be generated if the expected outcomes are achieved.</a:t>
            </a:r>
          </a:p>
          <a:p>
            <a:pPr marL="457200" indent="-343080">
              <a:lnSpc>
                <a:spcPct val="90000"/>
              </a:lnSpc>
              <a:spcBef>
                <a:spcPts val="1001"/>
              </a:spcBef>
              <a:buClr>
                <a:srgbClr val="000000"/>
              </a:buClr>
              <a:buFont typeface="Arial"/>
              <a:buChar char="•"/>
              <a:tabLst>
                <a:tab pos="0" algn="l"/>
              </a:tabLst>
            </a:pPr>
            <a:r>
              <a:rPr lang="en-US" sz="2000" b="0" strike="noStrike" spc="-1" noProof="0" dirty="0">
                <a:solidFill>
                  <a:srgbClr val="01025C"/>
                </a:solidFill>
                <a:latin typeface="Calibri"/>
                <a:ea typeface="Calibri"/>
              </a:rPr>
              <a:t>SROI involves 6 phases.</a:t>
            </a:r>
          </a:p>
          <a:p>
            <a:pPr marL="114120">
              <a:lnSpc>
                <a:spcPct val="90000"/>
              </a:lnSpc>
              <a:spcBef>
                <a:spcPts val="1001"/>
              </a:spcBef>
              <a:buClr>
                <a:srgbClr val="000000"/>
              </a:buClr>
              <a:tabLst>
                <a:tab pos="0" algn="l"/>
              </a:tabLst>
            </a:pPr>
            <a:r>
              <a:rPr lang="en-US" sz="1800" b="0" strike="noStrike" spc="-1" noProof="0" dirty="0">
                <a:solidFill>
                  <a:srgbClr val="01025C"/>
                </a:solidFill>
                <a:latin typeface="Calibri"/>
                <a:ea typeface="Calibri"/>
              </a:rPr>
              <a:t>1. Definition of the scope of analysis and identification of stakeholders</a:t>
            </a:r>
          </a:p>
          <a:p>
            <a:pPr marL="114120">
              <a:lnSpc>
                <a:spcPct val="90000"/>
              </a:lnSpc>
              <a:spcBef>
                <a:spcPts val="1001"/>
              </a:spcBef>
              <a:buClr>
                <a:srgbClr val="000000"/>
              </a:buClr>
              <a:tabLst>
                <a:tab pos="0" algn="l"/>
              </a:tabLst>
            </a:pPr>
            <a:r>
              <a:rPr lang="en-US" sz="1800" b="0" strike="noStrike" spc="-1" noProof="0" dirty="0">
                <a:solidFill>
                  <a:srgbClr val="01025C"/>
                </a:solidFill>
                <a:latin typeface="Calibri"/>
                <a:ea typeface="Calibri"/>
              </a:rPr>
              <a:t>2. Outcome mapping</a:t>
            </a:r>
          </a:p>
          <a:p>
            <a:pPr marL="114120">
              <a:lnSpc>
                <a:spcPct val="90000"/>
              </a:lnSpc>
              <a:spcBef>
                <a:spcPts val="1001"/>
              </a:spcBef>
              <a:buClr>
                <a:srgbClr val="000000"/>
              </a:buClr>
              <a:tabLst>
                <a:tab pos="0" algn="l"/>
              </a:tabLst>
            </a:pPr>
            <a:r>
              <a:rPr lang="en-US" sz="1800" b="0" strike="noStrike" spc="-1" noProof="0" dirty="0">
                <a:solidFill>
                  <a:srgbClr val="01025C"/>
                </a:solidFill>
                <a:latin typeface="Calibri"/>
                <a:ea typeface="Calibri"/>
              </a:rPr>
              <a:t>3. Quantification of outcomes and assignment of value: each identified outcome is associated with an indicator to allow for monetary measurement of the outcomes</a:t>
            </a:r>
          </a:p>
          <a:p>
            <a:pPr marL="114120">
              <a:lnSpc>
                <a:spcPct val="90000"/>
              </a:lnSpc>
              <a:spcBef>
                <a:spcPts val="1001"/>
              </a:spcBef>
              <a:buClr>
                <a:srgbClr val="000000"/>
              </a:buClr>
              <a:tabLst>
                <a:tab pos="0" algn="l"/>
              </a:tabLst>
            </a:pPr>
            <a:r>
              <a:rPr lang="en-US" sz="1800" b="0" strike="noStrike" spc="-1" noProof="0" dirty="0">
                <a:solidFill>
                  <a:srgbClr val="01025C"/>
                </a:solidFill>
                <a:latin typeface="Calibri"/>
                <a:ea typeface="Calibri"/>
              </a:rPr>
              <a:t>4. Definition of impact: to avoid overestimating the outcomes, measures are applied to the identified value (measures: deadweight, drop-off);</a:t>
            </a:r>
          </a:p>
          <a:p>
            <a:pPr marL="114120">
              <a:lnSpc>
                <a:spcPct val="90000"/>
              </a:lnSpc>
              <a:spcBef>
                <a:spcPts val="1001"/>
              </a:spcBef>
              <a:buClr>
                <a:srgbClr val="000000"/>
              </a:buClr>
              <a:tabLst>
                <a:tab pos="0" algn="l"/>
              </a:tabLst>
            </a:pPr>
            <a:r>
              <a:rPr lang="en-US" sz="1800" b="0" strike="noStrike" spc="-1" noProof="0" dirty="0">
                <a:solidFill>
                  <a:srgbClr val="01025C"/>
                </a:solidFill>
                <a:latin typeface="Calibri"/>
                <a:ea typeface="Calibri"/>
              </a:rPr>
              <a:t>5. Calculation of SROI: the financial value of the investment and that of the social costs and benefits are calculated</a:t>
            </a:r>
          </a:p>
          <a:p>
            <a:pPr marL="114120">
              <a:lnSpc>
                <a:spcPct val="90000"/>
              </a:lnSpc>
              <a:spcBef>
                <a:spcPts val="1001"/>
              </a:spcBef>
              <a:buClr>
                <a:srgbClr val="000000"/>
              </a:buClr>
              <a:tabLst>
                <a:tab pos="0" algn="l"/>
              </a:tabLst>
            </a:pPr>
            <a:r>
              <a:rPr lang="en-US" sz="1800" b="0" strike="noStrike" spc="-1" noProof="0" dirty="0">
                <a:solidFill>
                  <a:srgbClr val="01025C"/>
                </a:solidFill>
                <a:latin typeface="Calibri"/>
                <a:ea typeface="Calibri"/>
              </a:rPr>
              <a:t>6. Return, use, integration: final report of the results obtained and verification of the results themselves</a:t>
            </a:r>
            <a:endParaRPr lang="en-GB" sz="1800" b="0" strike="noStrike" spc="-1" noProof="0" dirty="0">
              <a:solidFill>
                <a:srgbClr val="000000"/>
              </a:solidFill>
              <a:latin typeface="Arial"/>
            </a:endParaRPr>
          </a:p>
          <a:p>
            <a:pPr>
              <a:lnSpc>
                <a:spcPct val="90000"/>
              </a:lnSpc>
              <a:spcBef>
                <a:spcPts val="1001"/>
              </a:spcBef>
              <a:tabLst>
                <a:tab pos="0" algn="l"/>
              </a:tabLst>
            </a:pPr>
            <a:endParaRPr lang="en-GB" sz="1500" b="0" strike="noStrike" spc="-1" noProof="0" dirty="0">
              <a:solidFill>
                <a:srgbClr val="000000"/>
              </a:solidFill>
              <a:latin typeface="Arial"/>
            </a:endParaRPr>
          </a:p>
          <a:p>
            <a:pPr>
              <a:lnSpc>
                <a:spcPct val="90000"/>
              </a:lnSpc>
              <a:spcBef>
                <a:spcPts val="1001"/>
              </a:spcBef>
              <a:tabLst>
                <a:tab pos="0" algn="l"/>
              </a:tabLst>
            </a:pPr>
            <a:endParaRPr lang="en-GB" sz="1500" b="0" strike="noStrike" spc="-1" noProof="0"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129000"/>
    </mc:Choice>
    <mc:Fallback xmlns="">
      <p:transition spd="slow" advTm="129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74" name="PlaceHolder 1"/>
          <p:cNvSpPr>
            <a:spLocks noGrp="1"/>
          </p:cNvSpPr>
          <p:nvPr>
            <p:ph type="title"/>
          </p:nvPr>
        </p:nvSpPr>
        <p:spPr>
          <a:xfrm>
            <a:off x="2880000" y="115560"/>
            <a:ext cx="9267480" cy="1324080"/>
          </a:xfrm>
          <a:prstGeom prst="rect">
            <a:avLst/>
          </a:prstGeom>
          <a:noFill/>
          <a:ln w="0">
            <a:noFill/>
          </a:ln>
        </p:spPr>
        <p:txBody>
          <a:bodyPr lIns="91440" tIns="45720" rIns="91440" bIns="45720" anchor="ctr">
            <a:normAutofit/>
          </a:bodyPr>
          <a:lstStyle/>
          <a:p>
            <a:pPr indent="0">
              <a:lnSpc>
                <a:spcPct val="90000"/>
              </a:lnSpc>
              <a:buNone/>
              <a:tabLst>
                <a:tab pos="0" algn="l"/>
              </a:tabLst>
            </a:pPr>
            <a:r>
              <a:rPr lang="en-GB" sz="4400" b="1" strike="noStrike" spc="-1" noProof="0" dirty="0">
                <a:solidFill>
                  <a:schemeClr val="dk1"/>
                </a:solidFill>
                <a:latin typeface="Calibri"/>
                <a:ea typeface="Calibri"/>
              </a:rPr>
              <a:t>Civil Economy Matrix</a:t>
            </a:r>
            <a:endParaRPr lang="en-GB" sz="4400" b="0" strike="noStrike" spc="-1" noProof="0" dirty="0">
              <a:solidFill>
                <a:srgbClr val="000000"/>
              </a:solidFill>
              <a:latin typeface="Arial"/>
            </a:endParaRPr>
          </a:p>
        </p:txBody>
      </p:sp>
      <p:sp>
        <p:nvSpPr>
          <p:cNvPr id="75" name="Segnaposto contenuto 6"/>
          <p:cNvSpPr/>
          <p:nvPr/>
        </p:nvSpPr>
        <p:spPr>
          <a:xfrm>
            <a:off x="360000" y="1211040"/>
            <a:ext cx="11764080" cy="4728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90000"/>
              </a:lnSpc>
              <a:spcBef>
                <a:spcPts val="1001"/>
              </a:spcBef>
              <a:tabLst>
                <a:tab pos="0" algn="l"/>
              </a:tabLst>
            </a:pPr>
            <a:endParaRPr lang="en-GB" sz="2000" b="0" strike="noStrike" spc="-1" noProof="0" dirty="0">
              <a:solidFill>
                <a:srgbClr val="000000"/>
              </a:solidFill>
              <a:latin typeface="Arial"/>
            </a:endParaRPr>
          </a:p>
          <a:p>
            <a:pPr marL="457200" indent="-343080">
              <a:lnSpc>
                <a:spcPct val="90000"/>
              </a:lnSpc>
              <a:spcBef>
                <a:spcPts val="1001"/>
              </a:spcBef>
              <a:buClr>
                <a:srgbClr val="000000"/>
              </a:buClr>
              <a:buFont typeface="Arial"/>
              <a:buChar char="•"/>
              <a:tabLst>
                <a:tab pos="0" algn="l"/>
              </a:tabLst>
            </a:pPr>
            <a:r>
              <a:rPr lang="en-US" sz="2000" b="0" strike="noStrike" spc="-1" noProof="0" dirty="0">
                <a:solidFill>
                  <a:srgbClr val="01025C"/>
                </a:solidFill>
                <a:latin typeface="Calibri"/>
                <a:ea typeface="Calibri"/>
              </a:rPr>
              <a:t>It stems from a participatory process involving nonprofit, for-profit, and public organizations, researchers, and consultants, based on the principles of the Civil Economy.</a:t>
            </a:r>
          </a:p>
          <a:p>
            <a:pPr marL="457200" indent="-343080">
              <a:lnSpc>
                <a:spcPct val="90000"/>
              </a:lnSpc>
              <a:spcBef>
                <a:spcPts val="1001"/>
              </a:spcBef>
              <a:buClr>
                <a:srgbClr val="000000"/>
              </a:buClr>
              <a:buFont typeface="Arial"/>
              <a:buChar char="•"/>
              <a:tabLst>
                <a:tab pos="0" algn="l"/>
              </a:tabLst>
            </a:pPr>
            <a:r>
              <a:rPr lang="en-US" sz="2000" b="0" strike="noStrike" spc="-1" noProof="0" dirty="0">
                <a:solidFill>
                  <a:srgbClr val="01025C"/>
                </a:solidFill>
                <a:latin typeface="Calibri"/>
                <a:ea typeface="Calibri"/>
              </a:rPr>
              <a:t>It is used to leverage an organization's strengths, understand its long-term goals, and identify critical areas requiring intervention.</a:t>
            </a:r>
          </a:p>
          <a:p>
            <a:pPr marL="457200" indent="-343080">
              <a:lnSpc>
                <a:spcPct val="90000"/>
              </a:lnSpc>
              <a:spcBef>
                <a:spcPts val="1001"/>
              </a:spcBef>
              <a:buClr>
                <a:srgbClr val="000000"/>
              </a:buClr>
              <a:buFont typeface="Arial"/>
              <a:buChar char="•"/>
              <a:tabLst>
                <a:tab pos="0" algn="l"/>
              </a:tabLst>
            </a:pPr>
            <a:r>
              <a:rPr lang="en-US" sz="2000" spc="-1" dirty="0">
                <a:solidFill>
                  <a:srgbClr val="01025C"/>
                </a:solidFill>
                <a:latin typeface="Calibri"/>
                <a:ea typeface="Calibri"/>
              </a:rPr>
              <a:t>This method as well includes 6 phases:</a:t>
            </a:r>
            <a:endParaRPr lang="en-GB" sz="1800" b="0" strike="noStrike" spc="-1" noProof="0" dirty="0">
              <a:solidFill>
                <a:srgbClr val="000000"/>
              </a:solidFill>
              <a:latin typeface="Arial"/>
            </a:endParaRPr>
          </a:p>
          <a:p>
            <a:pPr marL="114120">
              <a:lnSpc>
                <a:spcPct val="90000"/>
              </a:lnSpc>
              <a:spcBef>
                <a:spcPts val="1001"/>
              </a:spcBef>
              <a:buClr>
                <a:srgbClr val="000000"/>
              </a:buClr>
              <a:tabLst>
                <a:tab pos="0" algn="l"/>
              </a:tabLst>
            </a:pPr>
            <a:r>
              <a:rPr lang="en-US" sz="1800" b="0" strike="noStrike" spc="-1" noProof="0" dirty="0">
                <a:solidFill>
                  <a:srgbClr val="01025C"/>
                </a:solidFill>
                <a:latin typeface="Calibri"/>
                <a:ea typeface="Calibri"/>
              </a:rPr>
              <a:t>1. Preliminary analysis: the impact goals are evaluated and compared with the principles of the Civil Economy (common good, relational good, participatory democracy, community, giving and gratuitousness, meritoriousness, inclusion, happiness, circular subsidiarity).</a:t>
            </a:r>
          </a:p>
          <a:p>
            <a:pPr marL="114120">
              <a:lnSpc>
                <a:spcPct val="90000"/>
              </a:lnSpc>
              <a:spcBef>
                <a:spcPts val="1001"/>
              </a:spcBef>
              <a:buClr>
                <a:srgbClr val="000000"/>
              </a:buClr>
              <a:tabLst>
                <a:tab pos="0" algn="l"/>
              </a:tabLst>
            </a:pPr>
            <a:r>
              <a:rPr lang="en-US" sz="1800" b="0" strike="noStrike" spc="-1" noProof="0" dirty="0">
                <a:solidFill>
                  <a:srgbClr val="01025C"/>
                </a:solidFill>
                <a:latin typeface="Calibri"/>
                <a:ea typeface="Calibri"/>
              </a:rPr>
              <a:t>2. Indicator selection and data collection/analysis: from a set of 40 indicators, those needed to measure the outcomes that allow the expected impact to be generated are selected.</a:t>
            </a:r>
          </a:p>
          <a:p>
            <a:pPr marL="114120">
              <a:lnSpc>
                <a:spcPct val="90000"/>
              </a:lnSpc>
              <a:spcBef>
                <a:spcPts val="1001"/>
              </a:spcBef>
              <a:buClr>
                <a:srgbClr val="000000"/>
              </a:buClr>
              <a:tabLst>
                <a:tab pos="0" algn="l"/>
              </a:tabLst>
            </a:pPr>
            <a:r>
              <a:rPr lang="en-US" sz="1800" b="0" strike="noStrike" spc="-1" noProof="0" dirty="0">
                <a:solidFill>
                  <a:srgbClr val="01025C"/>
                </a:solidFill>
                <a:latin typeface="Calibri"/>
                <a:ea typeface="Calibri"/>
              </a:rPr>
              <a:t>3. Stakeholder engagement: with the involvement of interested parties, weights are assigned to each outcome based on their preferences with respect to the value domains (each weight ranges from 0 to 5). The value assigned to the weight is then multiplied by the value assigned to the outcome.</a:t>
            </a:r>
            <a:endParaRPr lang="en-GB" sz="1800" b="0" strike="noStrike" spc="-1" noProof="0" dirty="0">
              <a:solidFill>
                <a:srgbClr val="000000"/>
              </a:solidFill>
              <a:latin typeface="Arial"/>
            </a:endParaRPr>
          </a:p>
          <a:p>
            <a:pPr>
              <a:lnSpc>
                <a:spcPct val="90000"/>
              </a:lnSpc>
              <a:spcBef>
                <a:spcPts val="1001"/>
              </a:spcBef>
              <a:tabLst>
                <a:tab pos="0" algn="l"/>
              </a:tabLst>
            </a:pPr>
            <a:endParaRPr lang="en-GB" sz="1800" b="0" strike="noStrike" spc="-1" noProof="0" dirty="0">
              <a:solidFill>
                <a:srgbClr val="000000"/>
              </a:solidFill>
              <a:latin typeface="Arial"/>
            </a:endParaRPr>
          </a:p>
          <a:p>
            <a:pPr>
              <a:lnSpc>
                <a:spcPct val="90000"/>
              </a:lnSpc>
              <a:spcBef>
                <a:spcPts val="1001"/>
              </a:spcBef>
              <a:tabLst>
                <a:tab pos="0" algn="l"/>
              </a:tabLst>
            </a:pPr>
            <a:endParaRPr lang="en-GB" sz="1500" b="0" strike="noStrike" spc="-1" noProof="0" dirty="0">
              <a:solidFill>
                <a:srgbClr val="000000"/>
              </a:solidFill>
              <a:latin typeface="Arial"/>
            </a:endParaRPr>
          </a:p>
          <a:p>
            <a:pPr>
              <a:lnSpc>
                <a:spcPct val="90000"/>
              </a:lnSpc>
              <a:spcBef>
                <a:spcPts val="1001"/>
              </a:spcBef>
              <a:tabLst>
                <a:tab pos="0" algn="l"/>
              </a:tabLst>
            </a:pPr>
            <a:endParaRPr lang="en-GB" sz="1500" b="0" strike="noStrike" spc="-1" noProof="0"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129000"/>
    </mc:Choice>
    <mc:Fallback xmlns="">
      <p:transition spd="slow" advTm="129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blipFill>
        <a:effectLst/>
      </p:bgPr>
    </p:bg>
    <p:spTree>
      <p:nvGrpSpPr>
        <p:cNvPr id="1" name=""/>
        <p:cNvGrpSpPr/>
        <p:nvPr/>
      </p:nvGrpSpPr>
      <p:grpSpPr>
        <a:xfrm>
          <a:off x="0" y="0"/>
          <a:ext cx="0" cy="0"/>
          <a:chOff x="0" y="0"/>
          <a:chExt cx="0" cy="0"/>
        </a:xfrm>
      </p:grpSpPr>
      <p:sp>
        <p:nvSpPr>
          <p:cNvPr id="76" name="PlaceHolder 1"/>
          <p:cNvSpPr>
            <a:spLocks noGrp="1"/>
          </p:cNvSpPr>
          <p:nvPr>
            <p:ph type="title"/>
          </p:nvPr>
        </p:nvSpPr>
        <p:spPr>
          <a:xfrm>
            <a:off x="2880000" y="115560"/>
            <a:ext cx="9267480" cy="1324080"/>
          </a:xfrm>
          <a:prstGeom prst="rect">
            <a:avLst/>
          </a:prstGeom>
          <a:noFill/>
          <a:ln w="0">
            <a:noFill/>
          </a:ln>
        </p:spPr>
        <p:txBody>
          <a:bodyPr lIns="91440" tIns="45720" rIns="91440" bIns="45720" anchor="ctr">
            <a:normAutofit/>
          </a:bodyPr>
          <a:lstStyle/>
          <a:p>
            <a:pPr indent="0">
              <a:lnSpc>
                <a:spcPct val="90000"/>
              </a:lnSpc>
              <a:buNone/>
              <a:tabLst>
                <a:tab pos="0" algn="l"/>
              </a:tabLst>
            </a:pPr>
            <a:r>
              <a:rPr lang="en-GB" sz="4400" b="1" strike="noStrike" spc="-1" noProof="0" dirty="0">
                <a:solidFill>
                  <a:schemeClr val="dk1"/>
                </a:solidFill>
                <a:latin typeface="Calibri"/>
                <a:ea typeface="Calibri"/>
              </a:rPr>
              <a:t>Civil Economy Matrix</a:t>
            </a:r>
            <a:endParaRPr lang="en-GB" sz="4400" b="0" strike="noStrike" spc="-1" noProof="0" dirty="0">
              <a:solidFill>
                <a:srgbClr val="000000"/>
              </a:solidFill>
              <a:latin typeface="Arial"/>
            </a:endParaRPr>
          </a:p>
        </p:txBody>
      </p:sp>
      <p:sp>
        <p:nvSpPr>
          <p:cNvPr id="77" name="Segnaposto contenuto 7"/>
          <p:cNvSpPr/>
          <p:nvPr/>
        </p:nvSpPr>
        <p:spPr>
          <a:xfrm>
            <a:off x="383400" y="823320"/>
            <a:ext cx="11764080" cy="184237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90000"/>
              </a:lnSpc>
              <a:spcBef>
                <a:spcPts val="1001"/>
              </a:spcBef>
              <a:tabLst>
                <a:tab pos="0" algn="l"/>
              </a:tabLst>
            </a:pPr>
            <a:endParaRPr lang="en-GB" sz="2000" b="0" strike="noStrike" spc="-1" noProof="0" dirty="0">
              <a:solidFill>
                <a:srgbClr val="000000"/>
              </a:solidFill>
              <a:latin typeface="Arial"/>
            </a:endParaRPr>
          </a:p>
          <a:p>
            <a:pPr marL="114120">
              <a:lnSpc>
                <a:spcPct val="90000"/>
              </a:lnSpc>
              <a:spcBef>
                <a:spcPts val="1001"/>
              </a:spcBef>
              <a:buClr>
                <a:srgbClr val="000000"/>
              </a:buClr>
              <a:tabLst>
                <a:tab pos="0" algn="l"/>
              </a:tabLst>
            </a:pPr>
            <a:r>
              <a:rPr lang="en-US" sz="1800" b="0" strike="noStrike" spc="-1" noProof="0" dirty="0">
                <a:solidFill>
                  <a:srgbClr val="01025C"/>
                </a:solidFill>
                <a:latin typeface="Calibri"/>
                <a:ea typeface="Calibri"/>
              </a:rPr>
              <a:t>4. Impact calculation: The measured values ​​multiplied by the weights are aggregated into a summary tool.</a:t>
            </a:r>
          </a:p>
          <a:p>
            <a:pPr marL="114120">
              <a:lnSpc>
                <a:spcPct val="90000"/>
              </a:lnSpc>
              <a:spcBef>
                <a:spcPts val="1001"/>
              </a:spcBef>
              <a:buClr>
                <a:srgbClr val="000000"/>
              </a:buClr>
              <a:tabLst>
                <a:tab pos="0" algn="l"/>
              </a:tabLst>
            </a:pPr>
            <a:r>
              <a:rPr lang="en-US" sz="1800" b="0" strike="noStrike" spc="-1" noProof="0" dirty="0">
                <a:solidFill>
                  <a:srgbClr val="01025C"/>
                </a:solidFill>
                <a:latin typeface="Calibri"/>
                <a:ea typeface="Calibri"/>
              </a:rPr>
              <a:t>5. Results analysis: To critically analyze the results and identify areas for improvement, two tools are used: the materiality matrix and the results thermometer (see Fig. 2 and Fig. 3).</a:t>
            </a:r>
          </a:p>
          <a:p>
            <a:pPr marL="114120">
              <a:lnSpc>
                <a:spcPct val="90000"/>
              </a:lnSpc>
              <a:spcBef>
                <a:spcPts val="1001"/>
              </a:spcBef>
              <a:buClr>
                <a:srgbClr val="000000"/>
              </a:buClr>
              <a:tabLst>
                <a:tab pos="0" algn="l"/>
              </a:tabLst>
            </a:pPr>
            <a:r>
              <a:rPr lang="en-US" sz="1800" b="0" strike="noStrike" spc="-1" noProof="0" dirty="0">
                <a:solidFill>
                  <a:srgbClr val="01025C"/>
                </a:solidFill>
                <a:latin typeface="Calibri"/>
                <a:ea typeface="Calibri"/>
              </a:rPr>
              <a:t>6. Communication: internal and external feedback.</a:t>
            </a:r>
            <a:endParaRPr lang="en-GB" sz="1800" b="0" strike="noStrike" spc="-1" noProof="0" dirty="0">
              <a:solidFill>
                <a:srgbClr val="000000"/>
              </a:solidFill>
              <a:latin typeface="Arial"/>
            </a:endParaRPr>
          </a:p>
          <a:p>
            <a:pPr>
              <a:lnSpc>
                <a:spcPct val="90000"/>
              </a:lnSpc>
              <a:spcBef>
                <a:spcPts val="1001"/>
              </a:spcBef>
              <a:tabLst>
                <a:tab pos="0" algn="l"/>
              </a:tabLst>
            </a:pPr>
            <a:endParaRPr lang="en-GB" sz="1500" b="0" strike="noStrike" spc="-1" noProof="0" dirty="0">
              <a:solidFill>
                <a:srgbClr val="000000"/>
              </a:solidFill>
              <a:latin typeface="Arial"/>
            </a:endParaRPr>
          </a:p>
          <a:p>
            <a:pPr>
              <a:lnSpc>
                <a:spcPct val="90000"/>
              </a:lnSpc>
              <a:spcBef>
                <a:spcPts val="1001"/>
              </a:spcBef>
              <a:tabLst>
                <a:tab pos="0" algn="l"/>
              </a:tabLst>
            </a:pPr>
            <a:endParaRPr lang="en-GB" sz="1500" b="0" strike="noStrike" spc="-1" noProof="0" dirty="0">
              <a:solidFill>
                <a:srgbClr val="000000"/>
              </a:solidFill>
              <a:latin typeface="Arial"/>
            </a:endParaRPr>
          </a:p>
        </p:txBody>
      </p:sp>
      <p:pic>
        <p:nvPicPr>
          <p:cNvPr id="3" name="Immagine 2">
            <a:extLst>
              <a:ext uri="{FF2B5EF4-FFF2-40B4-BE49-F238E27FC236}">
                <a16:creationId xmlns:a16="http://schemas.microsoft.com/office/drawing/2014/main" id="{485DBAAA-5C18-094D-2F41-CDFE3B450E12}"/>
              </a:ext>
            </a:extLst>
          </p:cNvPr>
          <p:cNvPicPr>
            <a:picLocks noChangeAspect="1"/>
          </p:cNvPicPr>
          <p:nvPr/>
        </p:nvPicPr>
        <p:blipFill>
          <a:blip r:embed="rId3"/>
          <a:stretch>
            <a:fillRect/>
          </a:stretch>
        </p:blipFill>
        <p:spPr>
          <a:xfrm>
            <a:off x="551384" y="2973867"/>
            <a:ext cx="3679798" cy="2975414"/>
          </a:xfrm>
          <a:prstGeom prst="rect">
            <a:avLst/>
          </a:prstGeom>
        </p:spPr>
      </p:pic>
      <p:sp>
        <p:nvSpPr>
          <p:cNvPr id="5" name="CasellaDiTesto 4">
            <a:extLst>
              <a:ext uri="{FF2B5EF4-FFF2-40B4-BE49-F238E27FC236}">
                <a16:creationId xmlns:a16="http://schemas.microsoft.com/office/drawing/2014/main" id="{5E13CB8D-AA69-1491-07B0-DF8F40DE696B}"/>
              </a:ext>
            </a:extLst>
          </p:cNvPr>
          <p:cNvSpPr txBox="1"/>
          <p:nvPr/>
        </p:nvSpPr>
        <p:spPr>
          <a:xfrm>
            <a:off x="2091559" y="2665696"/>
            <a:ext cx="1196129" cy="369332"/>
          </a:xfrm>
          <a:prstGeom prst="rect">
            <a:avLst/>
          </a:prstGeom>
          <a:noFill/>
        </p:spPr>
        <p:txBody>
          <a:bodyPr wrap="square">
            <a:spAutoFit/>
          </a:bodyPr>
          <a:lstStyle/>
          <a:p>
            <a:r>
              <a:rPr lang="en-GB" spc="-1" noProof="0" dirty="0">
                <a:solidFill>
                  <a:srgbClr val="01025C"/>
                </a:solidFill>
                <a:latin typeface="Calibri"/>
              </a:rPr>
              <a:t>Figure 1 </a:t>
            </a:r>
            <a:endParaRPr lang="it-IT" dirty="0"/>
          </a:p>
        </p:txBody>
      </p:sp>
      <p:sp>
        <p:nvSpPr>
          <p:cNvPr id="6" name="CasellaDiTesto 5">
            <a:extLst>
              <a:ext uri="{FF2B5EF4-FFF2-40B4-BE49-F238E27FC236}">
                <a16:creationId xmlns:a16="http://schemas.microsoft.com/office/drawing/2014/main" id="{FA280FFD-E073-96EB-D8F5-36EDF65604E5}"/>
              </a:ext>
            </a:extLst>
          </p:cNvPr>
          <p:cNvSpPr txBox="1"/>
          <p:nvPr/>
        </p:nvSpPr>
        <p:spPr>
          <a:xfrm>
            <a:off x="8860311" y="2665696"/>
            <a:ext cx="1196129" cy="369332"/>
          </a:xfrm>
          <a:prstGeom prst="rect">
            <a:avLst/>
          </a:prstGeom>
          <a:noFill/>
        </p:spPr>
        <p:txBody>
          <a:bodyPr wrap="square">
            <a:spAutoFit/>
          </a:bodyPr>
          <a:lstStyle/>
          <a:p>
            <a:r>
              <a:rPr lang="en-GB" spc="-1" noProof="0" dirty="0">
                <a:solidFill>
                  <a:srgbClr val="01025C"/>
                </a:solidFill>
                <a:latin typeface="Calibri"/>
              </a:rPr>
              <a:t>Figure 2 </a:t>
            </a:r>
            <a:endParaRPr lang="it-IT" dirty="0"/>
          </a:p>
        </p:txBody>
      </p:sp>
      <p:pic>
        <p:nvPicPr>
          <p:cNvPr id="8" name="Immagine 7">
            <a:extLst>
              <a:ext uri="{FF2B5EF4-FFF2-40B4-BE49-F238E27FC236}">
                <a16:creationId xmlns:a16="http://schemas.microsoft.com/office/drawing/2014/main" id="{F0704315-3089-7C42-3EF1-C6B077ED99FA}"/>
              </a:ext>
            </a:extLst>
          </p:cNvPr>
          <p:cNvPicPr>
            <a:picLocks noChangeAspect="1"/>
          </p:cNvPicPr>
          <p:nvPr/>
        </p:nvPicPr>
        <p:blipFill>
          <a:blip r:embed="rId4"/>
          <a:stretch>
            <a:fillRect/>
          </a:stretch>
        </p:blipFill>
        <p:spPr>
          <a:xfrm>
            <a:off x="4655840" y="3288577"/>
            <a:ext cx="7081873" cy="266070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29000"/>
    </mc:Choice>
    <mc:Fallback xmlns="">
      <p:transition spd="slow" advTm="129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0">
          <a:blip r:embed="rId3" cstate="print"/>
          <a:stretch/>
        </a:blipFill>
        <a:effectLst/>
      </p:bgPr>
    </p:bg>
    <p:spTree>
      <p:nvGrpSpPr>
        <p:cNvPr id="1" name=""/>
        <p:cNvGrpSpPr/>
        <p:nvPr/>
      </p:nvGrpSpPr>
      <p:grpSpPr>
        <a:xfrm>
          <a:off x="0" y="0"/>
          <a:ext cx="0" cy="0"/>
          <a:chOff x="0" y="0"/>
          <a:chExt cx="0" cy="0"/>
        </a:xfrm>
      </p:grpSpPr>
      <p:sp>
        <p:nvSpPr>
          <p:cNvPr id="78" name="PlaceHolder 1"/>
          <p:cNvSpPr>
            <a:spLocks noGrp="1"/>
          </p:cNvSpPr>
          <p:nvPr>
            <p:ph type="title"/>
          </p:nvPr>
        </p:nvSpPr>
        <p:spPr>
          <a:xfrm>
            <a:off x="2665800" y="314280"/>
            <a:ext cx="9029520" cy="1324080"/>
          </a:xfrm>
          <a:prstGeom prst="rect">
            <a:avLst/>
          </a:prstGeom>
          <a:noFill/>
          <a:ln w="0">
            <a:noFill/>
          </a:ln>
        </p:spPr>
        <p:txBody>
          <a:bodyPr lIns="91440" tIns="45720" rIns="91440" bIns="45720" anchor="ctr">
            <a:normAutofit/>
          </a:bodyPr>
          <a:lstStyle/>
          <a:p>
            <a:pPr indent="0" algn="ctr">
              <a:lnSpc>
                <a:spcPct val="90000"/>
              </a:lnSpc>
              <a:buNone/>
              <a:tabLst>
                <a:tab pos="0" algn="l"/>
              </a:tabLst>
            </a:pPr>
            <a:r>
              <a:rPr lang="en-GB" sz="3600" b="1" strike="noStrike" spc="-1" noProof="0" dirty="0">
                <a:solidFill>
                  <a:schemeClr val="dk1"/>
                </a:solidFill>
                <a:latin typeface="Calibri"/>
                <a:ea typeface="Calibri"/>
              </a:rPr>
              <a:t>Social Agriculture Evaluation</a:t>
            </a:r>
            <a:endParaRPr lang="en-GB" sz="3600" b="0" strike="noStrike" spc="-1" noProof="0" dirty="0">
              <a:solidFill>
                <a:srgbClr val="000000"/>
              </a:solidFill>
              <a:latin typeface="Arial"/>
            </a:endParaRPr>
          </a:p>
        </p:txBody>
      </p:sp>
      <p:sp>
        <p:nvSpPr>
          <p:cNvPr id="79" name="Segnaposto contenuto 2"/>
          <p:cNvSpPr/>
          <p:nvPr/>
        </p:nvSpPr>
        <p:spPr>
          <a:xfrm>
            <a:off x="767408" y="1340768"/>
            <a:ext cx="10398960" cy="4608512"/>
          </a:xfrm>
          <a:prstGeom prst="rect">
            <a:avLst/>
          </a:prstGeom>
          <a:solidFill>
            <a:schemeClr val="bg1"/>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90000"/>
              </a:lnSpc>
              <a:spcBef>
                <a:spcPts val="1001"/>
              </a:spcBef>
              <a:tabLst>
                <a:tab pos="0" algn="l"/>
              </a:tabLst>
            </a:pPr>
            <a:r>
              <a:rPr lang="en-US" sz="2000" b="0" strike="noStrike" spc="-1" noProof="0" dirty="0">
                <a:solidFill>
                  <a:schemeClr val="dk1"/>
                </a:solidFill>
                <a:latin typeface="Calibri"/>
                <a:ea typeface="Calibri"/>
              </a:rPr>
              <a:t>In Europe and beyond, the SROI methodology has been proposed for evaluating Social Farming, integrated with context assessments through SWOT analysis and business model assessments of agricultural businesses or cooperatives using the Business Model Canvas. This integrated approach helps assess the benefits Social Farming generates for the various stakeholders involved.</a:t>
            </a:r>
          </a:p>
          <a:p>
            <a:pPr>
              <a:lnSpc>
                <a:spcPct val="90000"/>
              </a:lnSpc>
              <a:spcBef>
                <a:spcPts val="1001"/>
              </a:spcBef>
              <a:tabLst>
                <a:tab pos="0" algn="l"/>
              </a:tabLst>
            </a:pPr>
            <a:r>
              <a:rPr lang="en-US" sz="2000" b="0" strike="noStrike" spc="-1" noProof="0" dirty="0">
                <a:solidFill>
                  <a:schemeClr val="dk1"/>
                </a:solidFill>
                <a:latin typeface="Calibri"/>
                <a:ea typeface="Calibri"/>
              </a:rPr>
              <a:t>SROI has proven to be a particularly suitable tool for evaluating the impact of Social Farming, as it is used for project evaluation and is aligned with the ways in which Social Farming activities are implemented.</a:t>
            </a:r>
          </a:p>
          <a:p>
            <a:pPr>
              <a:lnSpc>
                <a:spcPct val="90000"/>
              </a:lnSpc>
              <a:spcBef>
                <a:spcPts val="1001"/>
              </a:spcBef>
              <a:tabLst>
                <a:tab pos="0" algn="l"/>
              </a:tabLst>
            </a:pPr>
            <a:endParaRPr lang="en-US" sz="2000" b="0" strike="noStrike" spc="-1" noProof="0" dirty="0">
              <a:solidFill>
                <a:schemeClr val="dk1"/>
              </a:solidFill>
              <a:latin typeface="Calibri"/>
              <a:ea typeface="Calibri"/>
            </a:endParaRPr>
          </a:p>
          <a:p>
            <a:pPr>
              <a:lnSpc>
                <a:spcPct val="90000"/>
              </a:lnSpc>
              <a:spcBef>
                <a:spcPts val="1001"/>
              </a:spcBef>
              <a:tabLst>
                <a:tab pos="0" algn="l"/>
              </a:tabLst>
            </a:pPr>
            <a:r>
              <a:rPr lang="en-US" sz="2000" b="0" strike="noStrike" spc="-1" noProof="0" dirty="0">
                <a:solidFill>
                  <a:schemeClr val="dk1"/>
                </a:solidFill>
                <a:latin typeface="Calibri"/>
                <a:ea typeface="Calibri"/>
              </a:rPr>
              <a:t>In particular, SROI has enabled the capture of three key aspects in Social Farming:</a:t>
            </a:r>
          </a:p>
          <a:p>
            <a:pPr>
              <a:lnSpc>
                <a:spcPct val="90000"/>
              </a:lnSpc>
              <a:spcBef>
                <a:spcPts val="1001"/>
              </a:spcBef>
              <a:tabLst>
                <a:tab pos="0" algn="l"/>
              </a:tabLst>
            </a:pPr>
            <a:r>
              <a:rPr lang="en-US" sz="2000" b="0" strike="noStrike" spc="-1" noProof="0" dirty="0">
                <a:solidFill>
                  <a:schemeClr val="dk1"/>
                </a:solidFill>
                <a:latin typeface="Calibri"/>
                <a:ea typeface="Calibri"/>
              </a:rPr>
              <a:t>1. identification and mapping of stakeholders (project beneficiaries, promoting cooperatives, agricultural businesses hosting internships, the local community, and personal care services);</a:t>
            </a:r>
          </a:p>
          <a:p>
            <a:pPr>
              <a:lnSpc>
                <a:spcPct val="90000"/>
              </a:lnSpc>
              <a:spcBef>
                <a:spcPts val="1001"/>
              </a:spcBef>
              <a:tabLst>
                <a:tab pos="0" algn="l"/>
              </a:tabLst>
            </a:pPr>
            <a:r>
              <a:rPr lang="en-US" sz="2000" b="0" strike="noStrike" spc="-1" noProof="0" dirty="0">
                <a:solidFill>
                  <a:schemeClr val="dk1"/>
                </a:solidFill>
                <a:latin typeface="Calibri"/>
                <a:ea typeface="Calibri"/>
              </a:rPr>
              <a:t>2. mapping of outcomes; and</a:t>
            </a:r>
          </a:p>
          <a:p>
            <a:pPr>
              <a:lnSpc>
                <a:spcPct val="90000"/>
              </a:lnSpc>
              <a:spcBef>
                <a:spcPts val="1001"/>
              </a:spcBef>
              <a:tabLst>
                <a:tab pos="0" algn="l"/>
              </a:tabLst>
            </a:pPr>
            <a:r>
              <a:rPr lang="en-US" sz="2000" b="0" strike="noStrike" spc="-1" noProof="0" dirty="0">
                <a:solidFill>
                  <a:schemeClr val="dk1"/>
                </a:solidFill>
                <a:latin typeface="Calibri"/>
                <a:ea typeface="Calibri"/>
              </a:rPr>
              <a:t>3. construction of proxies.</a:t>
            </a:r>
            <a:endParaRPr lang="en-GB" sz="2000" b="0" strike="noStrike" spc="-1" noProof="0"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284000"/>
    </mc:Choice>
    <mc:Fallback xmlns="">
      <p:transition spd="slow" advTm="284000"/>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7.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8.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9.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0.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3545</TotalTime>
  <Words>2005</Words>
  <Application>Microsoft Office PowerPoint</Application>
  <PresentationFormat>Widescreen</PresentationFormat>
  <Paragraphs>111</Paragraphs>
  <Slides>18</Slides>
  <Notes>1</Notes>
  <HiddenSlides>0</HiddenSlides>
  <MMClips>0</MMClips>
  <ScaleCrop>false</ScaleCrop>
  <HeadingPairs>
    <vt:vector size="6" baseType="variant">
      <vt:variant>
        <vt:lpstr>Caratteri utilizzati</vt:lpstr>
      </vt:variant>
      <vt:variant>
        <vt:i4>6</vt:i4>
      </vt:variant>
      <vt:variant>
        <vt:lpstr>Tema</vt:lpstr>
      </vt:variant>
      <vt:variant>
        <vt:i4>10</vt:i4>
      </vt:variant>
      <vt:variant>
        <vt:lpstr>Titoli diapositive</vt:lpstr>
      </vt:variant>
      <vt:variant>
        <vt:i4>18</vt:i4>
      </vt:variant>
    </vt:vector>
  </HeadingPairs>
  <TitlesOfParts>
    <vt:vector size="34" baseType="lpstr">
      <vt:lpstr>Aptos</vt:lpstr>
      <vt:lpstr>Arial</vt:lpstr>
      <vt:lpstr>Calibri</vt:lpstr>
      <vt:lpstr>Symbol</vt:lpstr>
      <vt:lpstr>Times New Roman</vt:lpstr>
      <vt:lpstr>Wingdings</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Presentazione standard di PowerPoint</vt:lpstr>
      <vt:lpstr>Evaluation of efficacy and effectiveness Cost-Benefit Analysis and SWOT Analysis</vt:lpstr>
      <vt:lpstr>CBA – Cost-Benefit Analysis</vt:lpstr>
      <vt:lpstr>CBA – Cost-Benefit Analysis</vt:lpstr>
      <vt:lpstr>CBA – Cost-Benefit Analysis</vt:lpstr>
      <vt:lpstr>CBA – Cost-Benefit Analysis</vt:lpstr>
      <vt:lpstr>SWOT Analysis</vt:lpstr>
      <vt:lpstr>SWOT Analysis</vt:lpstr>
      <vt:lpstr>SWOT Analysis</vt:lpstr>
      <vt:lpstr>Social Impact Assessment Theory of Change Social Return on Investment Civil Economy Matrix</vt:lpstr>
      <vt:lpstr>Social Impact Assessment</vt:lpstr>
      <vt:lpstr>Social Impact Assessment</vt:lpstr>
      <vt:lpstr>Theory of Change</vt:lpstr>
      <vt:lpstr>Theory of Change</vt:lpstr>
      <vt:lpstr>Social Return on Investment</vt:lpstr>
      <vt:lpstr>Civil Economy Matrix</vt:lpstr>
      <vt:lpstr>Civil Economy Matrix</vt:lpstr>
      <vt:lpstr>Social Agriculture Evaluation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subject/>
  <dc:creator/>
  <dc:description/>
  <cp:lastModifiedBy>staff2 maggio82</cp:lastModifiedBy>
  <cp:revision>23</cp:revision>
  <cp:lastPrinted>2025-08-01T11:06:29Z</cp:lastPrinted>
  <dcterms:modified xsi:type="dcterms:W3CDTF">2025-09-29T15:23:03Z</dcterms:modified>
  <dc:language>it-IT</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23</vt:i4>
  </property>
  <property fmtid="{D5CDD505-2E9C-101B-9397-08002B2CF9AE}" pid="3" name="Notes">
    <vt:i4>24</vt:i4>
  </property>
  <property fmtid="{D5CDD505-2E9C-101B-9397-08002B2CF9AE}" pid="4" name="PresentationFormat">
    <vt:lpwstr>Widescreen</vt:lpwstr>
  </property>
  <property fmtid="{D5CDD505-2E9C-101B-9397-08002B2CF9AE}" pid="5" name="Slides">
    <vt:i4>24</vt:i4>
  </property>
</Properties>
</file>